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20" r:id="rId5"/>
    <p:sldId id="3109" r:id="rId6"/>
    <p:sldId id="3116" r:id="rId7"/>
    <p:sldId id="3123" r:id="rId8"/>
    <p:sldId id="3124" r:id="rId9"/>
    <p:sldId id="3120" r:id="rId10"/>
    <p:sldId id="3118" r:id="rId11"/>
    <p:sldId id="3119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DA42351-6F63-4299-AD36-EBEAF6D6CD10}">
          <p14:sldIdLst>
            <p14:sldId id="320"/>
            <p14:sldId id="3109"/>
          </p14:sldIdLst>
        </p14:section>
        <p14:section name="Model Equations" id="{923FF8C4-5C5B-4AC3-91CA-990C81F5C36C}">
          <p14:sldIdLst>
            <p14:sldId id="3116"/>
            <p14:sldId id="3123"/>
            <p14:sldId id="3124"/>
          </p14:sldIdLst>
        </p14:section>
        <p14:section name="System Identification" id="{5CC3335A-6482-44F2-8CE1-9A9EC403EEC4}">
          <p14:sldIdLst>
            <p14:sldId id="3120"/>
          </p14:sldIdLst>
        </p14:section>
        <p14:section name="Simulator Design" id="{B812554B-A65B-478A-BB5B-9EB5EA9C88FD}">
          <p14:sldIdLst>
            <p14:sldId id="3118"/>
          </p14:sldIdLst>
        </p14:section>
        <p14:section name="Controller Design" id="{6A3A02F1-325E-4704-B767-80489551BDF5}">
          <p14:sldIdLst>
            <p14:sldId id="31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33CC33"/>
    <a:srgbClr val="0F2C53"/>
    <a:srgbClr val="00A400"/>
    <a:srgbClr val="006600"/>
    <a:srgbClr val="7F7F7F"/>
    <a:srgbClr val="083E5D"/>
    <a:srgbClr val="ED7D31"/>
    <a:srgbClr val="FF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90FEEE-687F-4CA4-B4B8-B4F8545014BC}" v="2425" dt="2021-12-22T10:55:34.252"/>
    <p1510:client id="{E5BDBFAD-3643-696A-1607-358C22E814BC}" v="122" dt="2021-12-21T17:36:35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Matteo Savaresi" userId="S::10149777@polimi.it::44ea726d-fc4b-4f0b-a4e0-ce9caea8febc" providerId="AD" clId="Web-{6E0C4315-FA14-0D4F-9D9B-D6CE1C0DE2B2}"/>
    <pc:docChg chg="modSld">
      <pc:chgData name="Sergio Matteo Savaresi" userId="S::10149777@polimi.it::44ea726d-fc4b-4f0b-a4e0-ce9caea8febc" providerId="AD" clId="Web-{6E0C4315-FA14-0D4F-9D9B-D6CE1C0DE2B2}" dt="2021-08-24T12:02:01.789" v="21"/>
      <pc:docMkLst>
        <pc:docMk/>
      </pc:docMkLst>
      <pc:sldChg chg="addSp modSp">
        <pc:chgData name="Sergio Matteo Savaresi" userId="S::10149777@polimi.it::44ea726d-fc4b-4f0b-a4e0-ce9caea8febc" providerId="AD" clId="Web-{6E0C4315-FA14-0D4F-9D9B-D6CE1C0DE2B2}" dt="2021-08-24T12:01:34.960" v="20" actId="1076"/>
        <pc:sldMkLst>
          <pc:docMk/>
          <pc:sldMk cId="3458649674" sldId="3100"/>
        </pc:sldMkLst>
        <pc:spChg chg="add mod">
          <ac:chgData name="Sergio Matteo Savaresi" userId="S::10149777@polimi.it::44ea726d-fc4b-4f0b-a4e0-ce9caea8febc" providerId="AD" clId="Web-{6E0C4315-FA14-0D4F-9D9B-D6CE1C0DE2B2}" dt="2021-08-24T12:01:34.960" v="20" actId="1076"/>
          <ac:spMkLst>
            <pc:docMk/>
            <pc:sldMk cId="3458649674" sldId="3100"/>
            <ac:spMk id="3" creationId="{0A5C0ED8-4929-4430-9430-3ACC3EE99E4F}"/>
          </ac:spMkLst>
        </pc:spChg>
      </pc:sldChg>
      <pc:sldChg chg="delSp modSp">
        <pc:chgData name="Sergio Matteo Savaresi" userId="S::10149777@polimi.it::44ea726d-fc4b-4f0b-a4e0-ce9caea8febc" providerId="AD" clId="Web-{6E0C4315-FA14-0D4F-9D9B-D6CE1C0DE2B2}" dt="2021-08-24T12:02:01.789" v="21"/>
        <pc:sldMkLst>
          <pc:docMk/>
          <pc:sldMk cId="251298289" sldId="3119"/>
        </pc:sldMkLst>
        <pc:cxnChg chg="del mod">
          <ac:chgData name="Sergio Matteo Savaresi" userId="S::10149777@polimi.it::44ea726d-fc4b-4f0b-a4e0-ce9caea8febc" providerId="AD" clId="Web-{6E0C4315-FA14-0D4F-9D9B-D6CE1C0DE2B2}" dt="2021-08-24T12:02:01.789" v="21"/>
          <ac:cxnSpMkLst>
            <pc:docMk/>
            <pc:sldMk cId="251298289" sldId="3119"/>
            <ac:cxnSpMk id="30" creationId="{0C307587-1F2A-486F-968F-CB0695014F8E}"/>
          </ac:cxnSpMkLst>
        </pc:cxnChg>
      </pc:sldChg>
    </pc:docChg>
  </pc:docChgLst>
  <pc:docChgLst>
    <pc:chgData name="Alessandro Colombo" userId="S::10573335@polimi.it::860c7f11-d315-496d-9436-76b9fb52da10" providerId="AD" clId="Web-{5416781D-039C-BBE2-AF03-46A3A28C0CC8}"/>
    <pc:docChg chg="modSld">
      <pc:chgData name="Alessandro Colombo" userId="S::10573335@polimi.it::860c7f11-d315-496d-9436-76b9fb52da10" providerId="AD" clId="Web-{5416781D-039C-BBE2-AF03-46A3A28C0CC8}" dt="2021-12-20T12:20:04.715" v="39"/>
      <pc:docMkLst>
        <pc:docMk/>
      </pc:docMkLst>
      <pc:sldChg chg="modSp">
        <pc:chgData name="Alessandro Colombo" userId="S::10573335@polimi.it::860c7f11-d315-496d-9436-76b9fb52da10" providerId="AD" clId="Web-{5416781D-039C-BBE2-AF03-46A3A28C0CC8}" dt="2021-12-20T12:20:04.715" v="39"/>
        <pc:sldMkLst>
          <pc:docMk/>
          <pc:sldMk cId="873998144" sldId="3125"/>
        </pc:sldMkLst>
        <pc:graphicFrameChg chg="mod modGraphic">
          <ac:chgData name="Alessandro Colombo" userId="S::10573335@polimi.it::860c7f11-d315-496d-9436-76b9fb52da10" providerId="AD" clId="Web-{5416781D-039C-BBE2-AF03-46A3A28C0CC8}" dt="2021-12-20T12:20:04.715" v="39"/>
          <ac:graphicFrameMkLst>
            <pc:docMk/>
            <pc:sldMk cId="873998144" sldId="3125"/>
            <ac:graphicFrameMk id="6" creationId="{7563D274-4EA9-437A-8F0C-7A1CB24A9A9A}"/>
          </ac:graphicFrameMkLst>
        </pc:graphicFrameChg>
      </pc:sldChg>
      <pc:sldChg chg="modSp">
        <pc:chgData name="Alessandro Colombo" userId="S::10573335@polimi.it::860c7f11-d315-496d-9436-76b9fb52da10" providerId="AD" clId="Web-{5416781D-039C-BBE2-AF03-46A3A28C0CC8}" dt="2021-12-20T12:13:47.609" v="29"/>
        <pc:sldMkLst>
          <pc:docMk/>
          <pc:sldMk cId="4175993124" sldId="3142"/>
        </pc:sldMkLst>
        <pc:graphicFrameChg chg="mod modGraphic">
          <ac:chgData name="Alessandro Colombo" userId="S::10573335@polimi.it::860c7f11-d315-496d-9436-76b9fb52da10" providerId="AD" clId="Web-{5416781D-039C-BBE2-AF03-46A3A28C0CC8}" dt="2021-12-20T12:13:47.609" v="29"/>
          <ac:graphicFrameMkLst>
            <pc:docMk/>
            <pc:sldMk cId="4175993124" sldId="3142"/>
            <ac:graphicFrameMk id="6" creationId="{7563D274-4EA9-437A-8F0C-7A1CB24A9A9A}"/>
          </ac:graphicFrameMkLst>
        </pc:graphicFrameChg>
      </pc:sldChg>
    </pc:docChg>
  </pc:docChgLst>
  <pc:docChgLst>
    <pc:chgData name="Sergio Matteo Savaresi" userId="S::10149777@polimi.it::44ea726d-fc4b-4f0b-a4e0-ce9caea8febc" providerId="AD" clId="Web-{906FC10D-984C-A84C-9065-559EC5A8F704}"/>
    <pc:docChg chg="modSld">
      <pc:chgData name="Sergio Matteo Savaresi" userId="S::10149777@polimi.it::44ea726d-fc4b-4f0b-a4e0-ce9caea8febc" providerId="AD" clId="Web-{906FC10D-984C-A84C-9065-559EC5A8F704}" dt="2021-08-24T12:04:47.641" v="14" actId="1076"/>
      <pc:docMkLst>
        <pc:docMk/>
      </pc:docMkLst>
      <pc:sldChg chg="addSp delSp modSp">
        <pc:chgData name="Sergio Matteo Savaresi" userId="S::10149777@polimi.it::44ea726d-fc4b-4f0b-a4e0-ce9caea8febc" providerId="AD" clId="Web-{906FC10D-984C-A84C-9065-559EC5A8F704}" dt="2021-08-24T12:04:47.641" v="14" actId="1076"/>
        <pc:sldMkLst>
          <pc:docMk/>
          <pc:sldMk cId="251298289" sldId="3119"/>
        </pc:sldMkLst>
        <pc:spChg chg="mod">
          <ac:chgData name="Sergio Matteo Savaresi" userId="S::10149777@polimi.it::44ea726d-fc4b-4f0b-a4e0-ce9caea8febc" providerId="AD" clId="Web-{906FC10D-984C-A84C-9065-559EC5A8F704}" dt="2021-08-24T12:04:43.125" v="13" actId="1076"/>
          <ac:spMkLst>
            <pc:docMk/>
            <pc:sldMk cId="251298289" sldId="3119"/>
            <ac:spMk id="6" creationId="{3CD63A30-A2E2-40FF-8D41-5BADDD58A1D8}"/>
          </ac:spMkLst>
        </pc:spChg>
        <pc:spChg chg="mod">
          <ac:chgData name="Sergio Matteo Savaresi" userId="S::10149777@polimi.it::44ea726d-fc4b-4f0b-a4e0-ce9caea8febc" providerId="AD" clId="Web-{906FC10D-984C-A84C-9065-559EC5A8F704}" dt="2021-08-24T12:03:32.826" v="7" actId="1076"/>
          <ac:spMkLst>
            <pc:docMk/>
            <pc:sldMk cId="251298289" sldId="3119"/>
            <ac:spMk id="27" creationId="{46919BF2-3AE6-4C78-B428-FB2EEE36EC51}"/>
          </ac:spMkLst>
        </pc:spChg>
        <pc:spChg chg="mod">
          <ac:chgData name="Sergio Matteo Savaresi" userId="S::10149777@polimi.it::44ea726d-fc4b-4f0b-a4e0-ce9caea8febc" providerId="AD" clId="Web-{906FC10D-984C-A84C-9065-559EC5A8F704}" dt="2021-08-24T12:03:45.780" v="8" actId="1076"/>
          <ac:spMkLst>
            <pc:docMk/>
            <pc:sldMk cId="251298289" sldId="3119"/>
            <ac:spMk id="28" creationId="{C224865C-F622-4528-9C15-EACD5FDDC1DD}"/>
          </ac:spMkLst>
        </pc:spChg>
        <pc:cxnChg chg="add del">
          <ac:chgData name="Sergio Matteo Savaresi" userId="S::10149777@polimi.it::44ea726d-fc4b-4f0b-a4e0-ce9caea8febc" providerId="AD" clId="Web-{906FC10D-984C-A84C-9065-559EC5A8F704}" dt="2021-08-24T12:04:17.624" v="12"/>
          <ac:cxnSpMkLst>
            <pc:docMk/>
            <pc:sldMk cId="251298289" sldId="3119"/>
            <ac:cxnSpMk id="3" creationId="{1818E0DA-B4F3-443E-8790-43670631B63B}"/>
          </ac:cxnSpMkLst>
        </pc:cxnChg>
        <pc:cxnChg chg="mod">
          <ac:chgData name="Sergio Matteo Savaresi" userId="S::10149777@polimi.it::44ea726d-fc4b-4f0b-a4e0-ce9caea8febc" providerId="AD" clId="Web-{906FC10D-984C-A84C-9065-559EC5A8F704}" dt="2021-08-24T12:04:47.641" v="14" actId="1076"/>
          <ac:cxnSpMkLst>
            <pc:docMk/>
            <pc:sldMk cId="251298289" sldId="3119"/>
            <ac:cxnSpMk id="9" creationId="{0331C87A-6848-40F2-A1D0-B27947DEEAD5}"/>
          </ac:cxnSpMkLst>
        </pc:cxnChg>
        <pc:cxnChg chg="mod">
          <ac:chgData name="Sergio Matteo Savaresi" userId="S::10149777@polimi.it::44ea726d-fc4b-4f0b-a4e0-ce9caea8febc" providerId="AD" clId="Web-{906FC10D-984C-A84C-9065-559EC5A8F704}" dt="2021-08-24T12:04:43.125" v="13" actId="1076"/>
          <ac:cxnSpMkLst>
            <pc:docMk/>
            <pc:sldMk cId="251298289" sldId="3119"/>
            <ac:cxnSpMk id="16" creationId="{D07B4643-5EA9-49BE-99D4-B54ABFCDE8E3}"/>
          </ac:cxnSpMkLst>
        </pc:cxnChg>
        <pc:cxnChg chg="mod">
          <ac:chgData name="Sergio Matteo Savaresi" userId="S::10149777@polimi.it::44ea726d-fc4b-4f0b-a4e0-ce9caea8febc" providerId="AD" clId="Web-{906FC10D-984C-A84C-9065-559EC5A8F704}" dt="2021-08-24T12:03:32.826" v="7" actId="1076"/>
          <ac:cxnSpMkLst>
            <pc:docMk/>
            <pc:sldMk cId="251298289" sldId="3119"/>
            <ac:cxnSpMk id="24" creationId="{24ED3F31-5F2E-409D-975D-761C81437813}"/>
          </ac:cxnSpMkLst>
        </pc:cxnChg>
        <pc:cxnChg chg="add mod">
          <ac:chgData name="Sergio Matteo Savaresi" userId="S::10149777@polimi.it::44ea726d-fc4b-4f0b-a4e0-ce9caea8febc" providerId="AD" clId="Web-{906FC10D-984C-A84C-9065-559EC5A8F704}" dt="2021-08-24T12:03:25.529" v="6"/>
          <ac:cxnSpMkLst>
            <pc:docMk/>
            <pc:sldMk cId="251298289" sldId="3119"/>
            <ac:cxnSpMk id="26" creationId="{49869DF3-9AF1-4110-AC6C-192108E64518}"/>
          </ac:cxnSpMkLst>
        </pc:cxnChg>
        <pc:cxnChg chg="add del mod">
          <ac:chgData name="Sergio Matteo Savaresi" userId="S::10149777@polimi.it::44ea726d-fc4b-4f0b-a4e0-ce9caea8febc" providerId="AD" clId="Web-{906FC10D-984C-A84C-9065-559EC5A8F704}" dt="2021-08-24T12:04:05.921" v="10"/>
          <ac:cxnSpMkLst>
            <pc:docMk/>
            <pc:sldMk cId="251298289" sldId="3119"/>
            <ac:cxnSpMk id="29" creationId="{958C57BD-778A-4326-812F-67C0B32699D1}"/>
          </ac:cxnSpMkLst>
        </pc:cxnChg>
      </pc:sldChg>
    </pc:docChg>
  </pc:docChgLst>
  <pc:docChgLst>
    <pc:chgData name="Alessandro Colombo" userId="S::10573335@polimi.it::860c7f11-d315-496d-9436-76b9fb52da10" providerId="AD" clId="Web-{3C485283-4EAB-44DE-D6D7-4C607ED6368D}"/>
    <pc:docChg chg="modSld">
      <pc:chgData name="Alessandro Colombo" userId="S::10573335@polimi.it::860c7f11-d315-496d-9436-76b9fb52da10" providerId="AD" clId="Web-{3C485283-4EAB-44DE-D6D7-4C607ED6368D}" dt="2021-12-21T10:34:13.177" v="14" actId="20577"/>
      <pc:docMkLst>
        <pc:docMk/>
      </pc:docMkLst>
      <pc:sldChg chg="modSp">
        <pc:chgData name="Alessandro Colombo" userId="S::10573335@polimi.it::860c7f11-d315-496d-9436-76b9fb52da10" providerId="AD" clId="Web-{3C485283-4EAB-44DE-D6D7-4C607ED6368D}" dt="2021-12-21T10:10:34.495" v="4" actId="20577"/>
        <pc:sldMkLst>
          <pc:docMk/>
          <pc:sldMk cId="75902021" sldId="3148"/>
        </pc:sldMkLst>
        <pc:spChg chg="mod">
          <ac:chgData name="Alessandro Colombo" userId="S::10573335@polimi.it::860c7f11-d315-496d-9436-76b9fb52da10" providerId="AD" clId="Web-{3C485283-4EAB-44DE-D6D7-4C607ED6368D}" dt="2021-12-21T10:10:34.495" v="4" actId="20577"/>
          <ac:spMkLst>
            <pc:docMk/>
            <pc:sldMk cId="75902021" sldId="3148"/>
            <ac:spMk id="6" creationId="{4790C6FA-9085-4E40-B6EB-C534E6BBE753}"/>
          </ac:spMkLst>
        </pc:spChg>
      </pc:sldChg>
      <pc:sldChg chg="modSp">
        <pc:chgData name="Alessandro Colombo" userId="S::10573335@polimi.it::860c7f11-d315-496d-9436-76b9fb52da10" providerId="AD" clId="Web-{3C485283-4EAB-44DE-D6D7-4C607ED6368D}" dt="2021-12-21T10:34:07.115" v="9" actId="20577"/>
        <pc:sldMkLst>
          <pc:docMk/>
          <pc:sldMk cId="993305897" sldId="3152"/>
        </pc:sldMkLst>
        <pc:spChg chg="mod">
          <ac:chgData name="Alessandro Colombo" userId="S::10573335@polimi.it::860c7f11-d315-496d-9436-76b9fb52da10" providerId="AD" clId="Web-{3C485283-4EAB-44DE-D6D7-4C607ED6368D}" dt="2021-12-21T10:34:07.115" v="9" actId="20577"/>
          <ac:spMkLst>
            <pc:docMk/>
            <pc:sldMk cId="993305897" sldId="3152"/>
            <ac:spMk id="6" creationId="{BDBABAA6-5400-4992-BE19-EA68F976F70A}"/>
          </ac:spMkLst>
        </pc:spChg>
      </pc:sldChg>
      <pc:sldChg chg="modSp">
        <pc:chgData name="Alessandro Colombo" userId="S::10573335@polimi.it::860c7f11-d315-496d-9436-76b9fb52da10" providerId="AD" clId="Web-{3C485283-4EAB-44DE-D6D7-4C607ED6368D}" dt="2021-12-21T10:34:13.177" v="14" actId="20577"/>
        <pc:sldMkLst>
          <pc:docMk/>
          <pc:sldMk cId="3341005489" sldId="3154"/>
        </pc:sldMkLst>
        <pc:spChg chg="mod">
          <ac:chgData name="Alessandro Colombo" userId="S::10573335@polimi.it::860c7f11-d315-496d-9436-76b9fb52da10" providerId="AD" clId="Web-{3C485283-4EAB-44DE-D6D7-4C607ED6368D}" dt="2021-12-21T10:34:13.177" v="14" actId="20577"/>
          <ac:spMkLst>
            <pc:docMk/>
            <pc:sldMk cId="3341005489" sldId="3154"/>
            <ac:spMk id="6" creationId="{BDBABAA6-5400-4992-BE19-EA68F976F70A}"/>
          </ac:spMkLst>
        </pc:spChg>
      </pc:sldChg>
    </pc:docChg>
  </pc:docChgLst>
  <pc:docChgLst>
    <pc:chgData name="Paolo Fusco" userId="S::10577222@polimi.it::9f39d2aa-0ad6-4052-9e80-c3cf1594a263" providerId="AD" clId="Web-{77480063-F2C0-C9B2-A7D5-D7BFDC9CD376}"/>
    <pc:docChg chg="modSld">
      <pc:chgData name="Paolo Fusco" userId="S::10577222@polimi.it::9f39d2aa-0ad6-4052-9e80-c3cf1594a263" providerId="AD" clId="Web-{77480063-F2C0-C9B2-A7D5-D7BFDC9CD376}" dt="2021-12-20T14:46:54.262" v="64" actId="20577"/>
      <pc:docMkLst>
        <pc:docMk/>
      </pc:docMkLst>
      <pc:sldChg chg="modSp">
        <pc:chgData name="Paolo Fusco" userId="S::10577222@polimi.it::9f39d2aa-0ad6-4052-9e80-c3cf1594a263" providerId="AD" clId="Web-{77480063-F2C0-C9B2-A7D5-D7BFDC9CD376}" dt="2021-12-20T14:24:18.645" v="12" actId="20577"/>
        <pc:sldMkLst>
          <pc:docMk/>
          <pc:sldMk cId="1195336796" sldId="3128"/>
        </pc:sldMkLst>
        <pc:spChg chg="mod">
          <ac:chgData name="Paolo Fusco" userId="S::10577222@polimi.it::9f39d2aa-0ad6-4052-9e80-c3cf1594a263" providerId="AD" clId="Web-{77480063-F2C0-C9B2-A7D5-D7BFDC9CD376}" dt="2021-12-20T14:24:18.645" v="12" actId="20577"/>
          <ac:spMkLst>
            <pc:docMk/>
            <pc:sldMk cId="1195336796" sldId="3128"/>
            <ac:spMk id="9" creationId="{EBFA5012-984C-477D-B432-C652C990B430}"/>
          </ac:spMkLst>
        </pc:spChg>
      </pc:sldChg>
      <pc:sldChg chg="modSp">
        <pc:chgData name="Paolo Fusco" userId="S::10577222@polimi.it::9f39d2aa-0ad6-4052-9e80-c3cf1594a263" providerId="AD" clId="Web-{77480063-F2C0-C9B2-A7D5-D7BFDC9CD376}" dt="2021-12-20T14:28:10.461" v="18" actId="20577"/>
        <pc:sldMkLst>
          <pc:docMk/>
          <pc:sldMk cId="181275955" sldId="3129"/>
        </pc:sldMkLst>
        <pc:spChg chg="mod">
          <ac:chgData name="Paolo Fusco" userId="S::10577222@polimi.it::9f39d2aa-0ad6-4052-9e80-c3cf1594a263" providerId="AD" clId="Web-{77480063-F2C0-C9B2-A7D5-D7BFDC9CD376}" dt="2021-12-20T14:27:19.601" v="16" actId="20577"/>
          <ac:spMkLst>
            <pc:docMk/>
            <pc:sldMk cId="181275955" sldId="3129"/>
            <ac:spMk id="8" creationId="{77DB4881-4882-4364-AF27-07AF505997A7}"/>
          </ac:spMkLst>
        </pc:spChg>
        <pc:spChg chg="mod">
          <ac:chgData name="Paolo Fusco" userId="S::10577222@polimi.it::9f39d2aa-0ad6-4052-9e80-c3cf1594a263" providerId="AD" clId="Web-{77480063-F2C0-C9B2-A7D5-D7BFDC9CD376}" dt="2021-12-20T14:28:10.461" v="18" actId="20577"/>
          <ac:spMkLst>
            <pc:docMk/>
            <pc:sldMk cId="181275955" sldId="3129"/>
            <ac:spMk id="10" creationId="{70B121D4-B6D5-47CE-88CC-D727DC3CDAF6}"/>
          </ac:spMkLst>
        </pc:spChg>
      </pc:sldChg>
      <pc:sldChg chg="modSp">
        <pc:chgData name="Paolo Fusco" userId="S::10577222@polimi.it::9f39d2aa-0ad6-4052-9e80-c3cf1594a263" providerId="AD" clId="Web-{77480063-F2C0-C9B2-A7D5-D7BFDC9CD376}" dt="2021-12-20T14:28:56.853" v="26" actId="20577"/>
        <pc:sldMkLst>
          <pc:docMk/>
          <pc:sldMk cId="637379236" sldId="3130"/>
        </pc:sldMkLst>
        <pc:spChg chg="mod">
          <ac:chgData name="Paolo Fusco" userId="S::10577222@polimi.it::9f39d2aa-0ad6-4052-9e80-c3cf1594a263" providerId="AD" clId="Web-{77480063-F2C0-C9B2-A7D5-D7BFDC9CD376}" dt="2021-12-20T14:28:56.853" v="26" actId="20577"/>
          <ac:spMkLst>
            <pc:docMk/>
            <pc:sldMk cId="637379236" sldId="3130"/>
            <ac:spMk id="8" creationId="{67B7516C-22F5-4200-B21E-D48898AD454E}"/>
          </ac:spMkLst>
        </pc:spChg>
      </pc:sldChg>
      <pc:sldChg chg="modSp">
        <pc:chgData name="Paolo Fusco" userId="S::10577222@polimi.it::9f39d2aa-0ad6-4052-9e80-c3cf1594a263" providerId="AD" clId="Web-{77480063-F2C0-C9B2-A7D5-D7BFDC9CD376}" dt="2021-12-20T14:39:21.801" v="61" actId="20577"/>
        <pc:sldMkLst>
          <pc:docMk/>
          <pc:sldMk cId="3721776226" sldId="3132"/>
        </pc:sldMkLst>
        <pc:spChg chg="mod">
          <ac:chgData name="Paolo Fusco" userId="S::10577222@polimi.it::9f39d2aa-0ad6-4052-9e80-c3cf1594a263" providerId="AD" clId="Web-{77480063-F2C0-C9B2-A7D5-D7BFDC9CD376}" dt="2021-12-20T14:39:21.801" v="61" actId="20577"/>
          <ac:spMkLst>
            <pc:docMk/>
            <pc:sldMk cId="3721776226" sldId="3132"/>
            <ac:spMk id="6" creationId="{BDBABAA6-5400-4992-BE19-EA68F976F70A}"/>
          </ac:spMkLst>
        </pc:spChg>
      </pc:sldChg>
      <pc:sldChg chg="modSp">
        <pc:chgData name="Paolo Fusco" userId="S::10577222@polimi.it::9f39d2aa-0ad6-4052-9e80-c3cf1594a263" providerId="AD" clId="Web-{77480063-F2C0-C9B2-A7D5-D7BFDC9CD376}" dt="2021-12-20T14:46:54.262" v="64" actId="20577"/>
        <pc:sldMkLst>
          <pc:docMk/>
          <pc:sldMk cId="993305897" sldId="3152"/>
        </pc:sldMkLst>
        <pc:spChg chg="mod">
          <ac:chgData name="Paolo Fusco" userId="S::10577222@polimi.it::9f39d2aa-0ad6-4052-9e80-c3cf1594a263" providerId="AD" clId="Web-{77480063-F2C0-C9B2-A7D5-D7BFDC9CD376}" dt="2021-12-20T14:46:54.262" v="64" actId="20577"/>
          <ac:spMkLst>
            <pc:docMk/>
            <pc:sldMk cId="993305897" sldId="3152"/>
            <ac:spMk id="6" creationId="{BDBABAA6-5400-4992-BE19-EA68F976F70A}"/>
          </ac:spMkLst>
        </pc:spChg>
      </pc:sldChg>
    </pc:docChg>
  </pc:docChgLst>
  <pc:docChgLst>
    <pc:chgData name="Filippo Parravicini" userId="8da0a157-2020-44c3-9a8e-43cd95a51332" providerId="ADAL" clId="{5CC2E6C0-2DE6-4E27-9BE1-341CADECC6E1}"/>
    <pc:docChg chg="undo custSel addSld delSld modSld sldOrd modSection">
      <pc:chgData name="Filippo Parravicini" userId="8da0a157-2020-44c3-9a8e-43cd95a51332" providerId="ADAL" clId="{5CC2E6C0-2DE6-4E27-9BE1-341CADECC6E1}" dt="2021-08-28T01:37:00.651" v="6386" actId="680"/>
      <pc:docMkLst>
        <pc:docMk/>
      </pc:docMkLst>
      <pc:sldChg chg="delSp modSp mod">
        <pc:chgData name="Filippo Parravicini" userId="8da0a157-2020-44c3-9a8e-43cd95a51332" providerId="ADAL" clId="{5CC2E6C0-2DE6-4E27-9BE1-341CADECC6E1}" dt="2021-08-23T01:58:35.795" v="59" actId="20577"/>
        <pc:sldMkLst>
          <pc:docMk/>
          <pc:sldMk cId="727411668" sldId="320"/>
        </pc:sldMkLst>
        <pc:spChg chg="mod">
          <ac:chgData name="Filippo Parravicini" userId="8da0a157-2020-44c3-9a8e-43cd95a51332" providerId="ADAL" clId="{5CC2E6C0-2DE6-4E27-9BE1-341CADECC6E1}" dt="2021-08-23T01:58:35.795" v="59" actId="20577"/>
          <ac:spMkLst>
            <pc:docMk/>
            <pc:sldMk cId="727411668" sldId="320"/>
            <ac:spMk id="6" creationId="{38275E6B-F63B-4AA7-8126-9C8BFDDB207F}"/>
          </ac:spMkLst>
        </pc:spChg>
        <pc:picChg chg="del mod">
          <ac:chgData name="Filippo Parravicini" userId="8da0a157-2020-44c3-9a8e-43cd95a51332" providerId="ADAL" clId="{5CC2E6C0-2DE6-4E27-9BE1-341CADECC6E1}" dt="2021-08-23T01:58:16.494" v="15" actId="478"/>
          <ac:picMkLst>
            <pc:docMk/>
            <pc:sldMk cId="727411668" sldId="320"/>
            <ac:picMk id="8" creationId="{DA52CECE-796A-4D49-A847-F41E4A9F4D0C}"/>
          </ac:picMkLst>
        </pc:picChg>
        <pc:picChg chg="del">
          <ac:chgData name="Filippo Parravicini" userId="8da0a157-2020-44c3-9a8e-43cd95a51332" providerId="ADAL" clId="{5CC2E6C0-2DE6-4E27-9BE1-341CADECC6E1}" dt="2021-08-23T01:57:23.367" v="2" actId="478"/>
          <ac:picMkLst>
            <pc:docMk/>
            <pc:sldMk cId="727411668" sldId="320"/>
            <ac:picMk id="9" creationId="{9BAD696D-05E8-4314-AFBE-5E49065DA082}"/>
          </ac:picMkLst>
        </pc:picChg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4291404030" sldId="638"/>
        </pc:sldMkLst>
      </pc:sldChg>
      <pc:sldChg chg="addSp delSp modSp add mod ord">
        <pc:chgData name="Filippo Parravicini" userId="8da0a157-2020-44c3-9a8e-43cd95a51332" providerId="ADAL" clId="{5CC2E6C0-2DE6-4E27-9BE1-341CADECC6E1}" dt="2021-08-23T16:32:54.747" v="5420" actId="6549"/>
        <pc:sldMkLst>
          <pc:docMk/>
          <pc:sldMk cId="1306434753" sldId="1257"/>
        </pc:sldMkLst>
        <pc:spChg chg="mod">
          <ac:chgData name="Filippo Parravicini" userId="8da0a157-2020-44c3-9a8e-43cd95a51332" providerId="ADAL" clId="{5CC2E6C0-2DE6-4E27-9BE1-341CADECC6E1}" dt="2021-08-23T02:25:55.287" v="1403" actId="20577"/>
          <ac:spMkLst>
            <pc:docMk/>
            <pc:sldMk cId="1306434753" sldId="1257"/>
            <ac:spMk id="2" creationId="{460B35C3-9D16-43AF-85C5-7F08BCD42F8D}"/>
          </ac:spMkLst>
        </pc:spChg>
        <pc:spChg chg="del">
          <ac:chgData name="Filippo Parravicini" userId="8da0a157-2020-44c3-9a8e-43cd95a51332" providerId="ADAL" clId="{5CC2E6C0-2DE6-4E27-9BE1-341CADECC6E1}" dt="2021-08-23T02:09:43.285" v="578" actId="478"/>
          <ac:spMkLst>
            <pc:docMk/>
            <pc:sldMk cId="1306434753" sldId="1257"/>
            <ac:spMk id="3" creationId="{DE308F63-0F49-4E97-8652-EE876A06A16E}"/>
          </ac:spMkLst>
        </pc:spChg>
        <pc:spChg chg="del">
          <ac:chgData name="Filippo Parravicini" userId="8da0a157-2020-44c3-9a8e-43cd95a51332" providerId="ADAL" clId="{5CC2E6C0-2DE6-4E27-9BE1-341CADECC6E1}" dt="2021-08-23T02:09:43.285" v="578" actId="478"/>
          <ac:spMkLst>
            <pc:docMk/>
            <pc:sldMk cId="1306434753" sldId="1257"/>
            <ac:spMk id="4" creationId="{C322934C-59E9-442C-90CF-9C61233F29E9}"/>
          </ac:spMkLst>
        </pc:spChg>
        <pc:spChg chg="del">
          <ac:chgData name="Filippo Parravicini" userId="8da0a157-2020-44c3-9a8e-43cd95a51332" providerId="ADAL" clId="{5CC2E6C0-2DE6-4E27-9BE1-341CADECC6E1}" dt="2021-08-23T02:09:43.285" v="578" actId="478"/>
          <ac:spMkLst>
            <pc:docMk/>
            <pc:sldMk cId="1306434753" sldId="1257"/>
            <ac:spMk id="5" creationId="{C712AE25-81F3-421C-84EF-25E5155A2FC7}"/>
          </ac:spMkLst>
        </pc:spChg>
        <pc:spChg chg="mod">
          <ac:chgData name="Filippo Parravicini" userId="8da0a157-2020-44c3-9a8e-43cd95a51332" providerId="ADAL" clId="{5CC2E6C0-2DE6-4E27-9BE1-341CADECC6E1}" dt="2021-08-23T16:32:54.747" v="5420" actId="6549"/>
          <ac:spMkLst>
            <pc:docMk/>
            <pc:sldMk cId="1306434753" sldId="1257"/>
            <ac:spMk id="7" creationId="{CCE15BC8-C57D-435A-963E-736D3A1AD733}"/>
          </ac:spMkLst>
        </pc:spChg>
        <pc:picChg chg="add mod ord">
          <ac:chgData name="Filippo Parravicini" userId="8da0a157-2020-44c3-9a8e-43cd95a51332" providerId="ADAL" clId="{5CC2E6C0-2DE6-4E27-9BE1-341CADECC6E1}" dt="2021-08-23T16:32:31.853" v="5410" actId="167"/>
          <ac:picMkLst>
            <pc:docMk/>
            <pc:sldMk cId="1306434753" sldId="1257"/>
            <ac:picMk id="5" creationId="{57952F89-F915-41AE-B8DD-FB0E064D94BC}"/>
          </ac:picMkLst>
        </pc:picChg>
        <pc:picChg chg="del mod modCrop">
          <ac:chgData name="Filippo Parravicini" userId="8da0a157-2020-44c3-9a8e-43cd95a51332" providerId="ADAL" clId="{5CC2E6C0-2DE6-4E27-9BE1-341CADECC6E1}" dt="2021-08-23T16:32:33.731" v="5411" actId="478"/>
          <ac:picMkLst>
            <pc:docMk/>
            <pc:sldMk cId="1306434753" sldId="1257"/>
            <ac:picMk id="8" creationId="{F01D8085-DE67-433A-8D1C-BAF3FF881FCA}"/>
          </ac:picMkLst>
        </pc:picChg>
      </pc:sldChg>
      <pc:sldChg chg="addSp delSp modSp add mod ord">
        <pc:chgData name="Filippo Parravicini" userId="8da0a157-2020-44c3-9a8e-43cd95a51332" providerId="ADAL" clId="{5CC2E6C0-2DE6-4E27-9BE1-341CADECC6E1}" dt="2021-08-23T16:37:01.582" v="5539" actId="20577"/>
        <pc:sldMkLst>
          <pc:docMk/>
          <pc:sldMk cId="1970397551" sldId="1258"/>
        </pc:sldMkLst>
        <pc:spChg chg="mod">
          <ac:chgData name="Filippo Parravicini" userId="8da0a157-2020-44c3-9a8e-43cd95a51332" providerId="ADAL" clId="{5CC2E6C0-2DE6-4E27-9BE1-341CADECC6E1}" dt="2021-08-23T02:27:16.138" v="1438" actId="20577"/>
          <ac:spMkLst>
            <pc:docMk/>
            <pc:sldMk cId="1970397551" sldId="1258"/>
            <ac:spMk id="2" creationId="{460B35C3-9D16-43AF-85C5-7F08BCD42F8D}"/>
          </ac:spMkLst>
        </pc:spChg>
        <pc:spChg chg="del">
          <ac:chgData name="Filippo Parravicini" userId="8da0a157-2020-44c3-9a8e-43cd95a51332" providerId="ADAL" clId="{5CC2E6C0-2DE6-4E27-9BE1-341CADECC6E1}" dt="2021-08-23T02:10:01.063" v="581" actId="478"/>
          <ac:spMkLst>
            <pc:docMk/>
            <pc:sldMk cId="1970397551" sldId="1258"/>
            <ac:spMk id="3" creationId="{DE308F63-0F49-4E97-8652-EE876A06A16E}"/>
          </ac:spMkLst>
        </pc:spChg>
        <pc:spChg chg="add mod">
          <ac:chgData name="Filippo Parravicini" userId="8da0a157-2020-44c3-9a8e-43cd95a51332" providerId="ADAL" clId="{5CC2E6C0-2DE6-4E27-9BE1-341CADECC6E1}" dt="2021-08-23T16:34:59.758" v="5432" actId="1076"/>
          <ac:spMkLst>
            <pc:docMk/>
            <pc:sldMk cId="1970397551" sldId="1258"/>
            <ac:spMk id="3" creationId="{E3803393-E702-4486-B938-B8381ADCF582}"/>
          </ac:spMkLst>
        </pc:spChg>
        <pc:spChg chg="add mod">
          <ac:chgData name="Filippo Parravicini" userId="8da0a157-2020-44c3-9a8e-43cd95a51332" providerId="ADAL" clId="{5CC2E6C0-2DE6-4E27-9BE1-341CADECC6E1}" dt="2021-08-23T16:35:32.323" v="5469" actId="1076"/>
          <ac:spMkLst>
            <pc:docMk/>
            <pc:sldMk cId="1970397551" sldId="1258"/>
            <ac:spMk id="4" creationId="{0F2C190B-56DE-47CF-8EDA-061DACFD1950}"/>
          </ac:spMkLst>
        </pc:spChg>
        <pc:spChg chg="del">
          <ac:chgData name="Filippo Parravicini" userId="8da0a157-2020-44c3-9a8e-43cd95a51332" providerId="ADAL" clId="{5CC2E6C0-2DE6-4E27-9BE1-341CADECC6E1}" dt="2021-08-23T02:10:01.063" v="581" actId="478"/>
          <ac:spMkLst>
            <pc:docMk/>
            <pc:sldMk cId="1970397551" sldId="1258"/>
            <ac:spMk id="4" creationId="{C322934C-59E9-442C-90CF-9C61233F29E9}"/>
          </ac:spMkLst>
        </pc:spChg>
        <pc:spChg chg="del">
          <ac:chgData name="Filippo Parravicini" userId="8da0a157-2020-44c3-9a8e-43cd95a51332" providerId="ADAL" clId="{5CC2E6C0-2DE6-4E27-9BE1-341CADECC6E1}" dt="2021-08-23T02:10:01.063" v="581" actId="478"/>
          <ac:spMkLst>
            <pc:docMk/>
            <pc:sldMk cId="1970397551" sldId="1258"/>
            <ac:spMk id="5" creationId="{C712AE25-81F3-421C-84EF-25E5155A2FC7}"/>
          </ac:spMkLst>
        </pc:spChg>
        <pc:spChg chg="add mod">
          <ac:chgData name="Filippo Parravicini" userId="8da0a157-2020-44c3-9a8e-43cd95a51332" providerId="ADAL" clId="{5CC2E6C0-2DE6-4E27-9BE1-341CADECC6E1}" dt="2021-08-23T16:36:26.011" v="5534" actId="1076"/>
          <ac:spMkLst>
            <pc:docMk/>
            <pc:sldMk cId="1970397551" sldId="1258"/>
            <ac:spMk id="5" creationId="{E68602BB-C6A9-46C1-98EE-C09FBBC52F0D}"/>
          </ac:spMkLst>
        </pc:spChg>
        <pc:spChg chg="mod ord">
          <ac:chgData name="Filippo Parravicini" userId="8da0a157-2020-44c3-9a8e-43cd95a51332" providerId="ADAL" clId="{5CC2E6C0-2DE6-4E27-9BE1-341CADECC6E1}" dt="2021-08-23T16:37:01.582" v="5539" actId="20577"/>
          <ac:spMkLst>
            <pc:docMk/>
            <pc:sldMk cId="1970397551" sldId="1258"/>
            <ac:spMk id="8" creationId="{5E7D8738-1C89-47D2-9CB4-0F6744274A96}"/>
          </ac:spMkLst>
        </pc:spChg>
        <pc:spChg chg="add mod">
          <ac:chgData name="Filippo Parravicini" userId="8da0a157-2020-44c3-9a8e-43cd95a51332" providerId="ADAL" clId="{5CC2E6C0-2DE6-4E27-9BE1-341CADECC6E1}" dt="2021-08-23T16:35:58.183" v="5473" actId="1076"/>
          <ac:spMkLst>
            <pc:docMk/>
            <pc:sldMk cId="1970397551" sldId="1258"/>
            <ac:spMk id="9" creationId="{72507C86-C536-40CB-A76B-367A16E14458}"/>
          </ac:spMkLst>
        </pc:spChg>
        <pc:picChg chg="mod modCrop">
          <ac:chgData name="Filippo Parravicini" userId="8da0a157-2020-44c3-9a8e-43cd95a51332" providerId="ADAL" clId="{5CC2E6C0-2DE6-4E27-9BE1-341CADECC6E1}" dt="2021-08-23T16:34:55.720" v="5431" actId="1076"/>
          <ac:picMkLst>
            <pc:docMk/>
            <pc:sldMk cId="1970397551" sldId="1258"/>
            <ac:picMk id="7" creationId="{E50CE6F8-4091-4926-AB41-FFDD6CC44421}"/>
          </ac:picMkLst>
        </pc:picChg>
      </pc:sldChg>
      <pc:sldChg chg="addSp delSp modSp add del mod">
        <pc:chgData name="Filippo Parravicini" userId="8da0a157-2020-44c3-9a8e-43cd95a51332" providerId="ADAL" clId="{5CC2E6C0-2DE6-4E27-9BE1-341CADECC6E1}" dt="2021-08-23T16:49:39.459" v="5902" actId="47"/>
        <pc:sldMkLst>
          <pc:docMk/>
          <pc:sldMk cId="2715970358" sldId="1259"/>
        </pc:sldMkLst>
        <pc:spChg chg="mod">
          <ac:chgData name="Filippo Parravicini" userId="8da0a157-2020-44c3-9a8e-43cd95a51332" providerId="ADAL" clId="{5CC2E6C0-2DE6-4E27-9BE1-341CADECC6E1}" dt="2021-08-23T02:27:36.736" v="1467" actId="6549"/>
          <ac:spMkLst>
            <pc:docMk/>
            <pc:sldMk cId="2715970358" sldId="1259"/>
            <ac:spMk id="2" creationId="{460B35C3-9D16-43AF-85C5-7F08BCD42F8D}"/>
          </ac:spMkLst>
        </pc:spChg>
        <pc:spChg chg="del">
          <ac:chgData name="Filippo Parravicini" userId="8da0a157-2020-44c3-9a8e-43cd95a51332" providerId="ADAL" clId="{5CC2E6C0-2DE6-4E27-9BE1-341CADECC6E1}" dt="2021-08-23T02:09:54.349" v="580" actId="478"/>
          <ac:spMkLst>
            <pc:docMk/>
            <pc:sldMk cId="2715970358" sldId="1259"/>
            <ac:spMk id="3" creationId="{DE308F63-0F49-4E97-8652-EE876A06A16E}"/>
          </ac:spMkLst>
        </pc:spChg>
        <pc:spChg chg="del">
          <ac:chgData name="Filippo Parravicini" userId="8da0a157-2020-44c3-9a8e-43cd95a51332" providerId="ADAL" clId="{5CC2E6C0-2DE6-4E27-9BE1-341CADECC6E1}" dt="2021-08-23T02:09:54.349" v="580" actId="478"/>
          <ac:spMkLst>
            <pc:docMk/>
            <pc:sldMk cId="2715970358" sldId="1259"/>
            <ac:spMk id="4" creationId="{C322934C-59E9-442C-90CF-9C61233F29E9}"/>
          </ac:spMkLst>
        </pc:spChg>
        <pc:spChg chg="del">
          <ac:chgData name="Filippo Parravicini" userId="8da0a157-2020-44c3-9a8e-43cd95a51332" providerId="ADAL" clId="{5CC2E6C0-2DE6-4E27-9BE1-341CADECC6E1}" dt="2021-08-23T02:09:54.349" v="580" actId="478"/>
          <ac:spMkLst>
            <pc:docMk/>
            <pc:sldMk cId="2715970358" sldId="1259"/>
            <ac:spMk id="5" creationId="{C712AE25-81F3-421C-84EF-25E5155A2FC7}"/>
          </ac:spMkLst>
        </pc:spChg>
        <pc:spChg chg="add del mod">
          <ac:chgData name="Filippo Parravicini" userId="8da0a157-2020-44c3-9a8e-43cd95a51332" providerId="ADAL" clId="{5CC2E6C0-2DE6-4E27-9BE1-341CADECC6E1}" dt="2021-08-23T02:28:09.962" v="1476" actId="478"/>
          <ac:spMkLst>
            <pc:docMk/>
            <pc:sldMk cId="2715970358" sldId="1259"/>
            <ac:spMk id="6" creationId="{706568CB-61C3-4244-81FA-D8B777D3D91B}"/>
          </ac:spMkLst>
        </pc:spChg>
        <pc:spChg chg="add mod">
          <ac:chgData name="Filippo Parravicini" userId="8da0a157-2020-44c3-9a8e-43cd95a51332" providerId="ADAL" clId="{5CC2E6C0-2DE6-4E27-9BE1-341CADECC6E1}" dt="2021-08-23T02:28:25.513" v="1511" actId="20577"/>
          <ac:spMkLst>
            <pc:docMk/>
            <pc:sldMk cId="2715970358" sldId="1259"/>
            <ac:spMk id="7" creationId="{8276F341-03A1-4C52-B3ED-CE80B4E15713}"/>
          </ac:spMkLst>
        </pc:spChg>
        <pc:spChg chg="add mod">
          <ac:chgData name="Filippo Parravicini" userId="8da0a157-2020-44c3-9a8e-43cd95a51332" providerId="ADAL" clId="{5CC2E6C0-2DE6-4E27-9BE1-341CADECC6E1}" dt="2021-08-23T02:29:29.197" v="1607" actId="20577"/>
          <ac:spMkLst>
            <pc:docMk/>
            <pc:sldMk cId="2715970358" sldId="1259"/>
            <ac:spMk id="8" creationId="{089E3EF0-1942-4641-9760-F9B9DEC03C44}"/>
          </ac:spMkLst>
        </pc:spChg>
      </pc:sldChg>
      <pc:sldChg chg="addSp delSp modSp add del mod">
        <pc:chgData name="Filippo Parravicini" userId="8da0a157-2020-44c3-9a8e-43cd95a51332" providerId="ADAL" clId="{5CC2E6C0-2DE6-4E27-9BE1-341CADECC6E1}" dt="2021-08-23T16:49:40.454" v="5903" actId="47"/>
        <pc:sldMkLst>
          <pc:docMk/>
          <pc:sldMk cId="3221936360" sldId="1260"/>
        </pc:sldMkLst>
        <pc:spChg chg="mod">
          <ac:chgData name="Filippo Parravicini" userId="8da0a157-2020-44c3-9a8e-43cd95a51332" providerId="ADAL" clId="{5CC2E6C0-2DE6-4E27-9BE1-341CADECC6E1}" dt="2021-08-23T02:27:45.540" v="1468"/>
          <ac:spMkLst>
            <pc:docMk/>
            <pc:sldMk cId="3221936360" sldId="1260"/>
            <ac:spMk id="2" creationId="{460B35C3-9D16-43AF-85C5-7F08BCD42F8D}"/>
          </ac:spMkLst>
        </pc:spChg>
        <pc:spChg chg="del">
          <ac:chgData name="Filippo Parravicini" userId="8da0a157-2020-44c3-9a8e-43cd95a51332" providerId="ADAL" clId="{5CC2E6C0-2DE6-4E27-9BE1-341CADECC6E1}" dt="2021-08-23T02:09:51.396" v="579" actId="478"/>
          <ac:spMkLst>
            <pc:docMk/>
            <pc:sldMk cId="3221936360" sldId="1260"/>
            <ac:spMk id="3" creationId="{DE308F63-0F49-4E97-8652-EE876A06A16E}"/>
          </ac:spMkLst>
        </pc:spChg>
        <pc:spChg chg="del">
          <ac:chgData name="Filippo Parravicini" userId="8da0a157-2020-44c3-9a8e-43cd95a51332" providerId="ADAL" clId="{5CC2E6C0-2DE6-4E27-9BE1-341CADECC6E1}" dt="2021-08-23T02:09:51.396" v="579" actId="478"/>
          <ac:spMkLst>
            <pc:docMk/>
            <pc:sldMk cId="3221936360" sldId="1260"/>
            <ac:spMk id="4" creationId="{C322934C-59E9-442C-90CF-9C61233F29E9}"/>
          </ac:spMkLst>
        </pc:spChg>
        <pc:spChg chg="del">
          <ac:chgData name="Filippo Parravicini" userId="8da0a157-2020-44c3-9a8e-43cd95a51332" providerId="ADAL" clId="{5CC2E6C0-2DE6-4E27-9BE1-341CADECC6E1}" dt="2021-08-23T02:09:51.396" v="579" actId="478"/>
          <ac:spMkLst>
            <pc:docMk/>
            <pc:sldMk cId="3221936360" sldId="1260"/>
            <ac:spMk id="5" creationId="{C712AE25-81F3-421C-84EF-25E5155A2FC7}"/>
          </ac:spMkLst>
        </pc:spChg>
        <pc:spChg chg="del mod">
          <ac:chgData name="Filippo Parravicini" userId="8da0a157-2020-44c3-9a8e-43cd95a51332" providerId="ADAL" clId="{5CC2E6C0-2DE6-4E27-9BE1-341CADECC6E1}" dt="2021-08-23T02:29:55.351" v="1613" actId="478"/>
          <ac:spMkLst>
            <pc:docMk/>
            <pc:sldMk cId="3221936360" sldId="1260"/>
            <ac:spMk id="6" creationId="{1AAA6226-31D4-45D2-985C-F1486D98FB0A}"/>
          </ac:spMkLst>
        </pc:spChg>
        <pc:spChg chg="add del mod">
          <ac:chgData name="Filippo Parravicini" userId="8da0a157-2020-44c3-9a8e-43cd95a51332" providerId="ADAL" clId="{5CC2E6C0-2DE6-4E27-9BE1-341CADECC6E1}" dt="2021-08-23T02:29:45.547" v="1610"/>
          <ac:spMkLst>
            <pc:docMk/>
            <pc:sldMk cId="3221936360" sldId="1260"/>
            <ac:spMk id="7" creationId="{1876A247-BE55-4DE4-ABCB-D4C2E3FDF3B3}"/>
          </ac:spMkLst>
        </pc:spChg>
        <pc:spChg chg="add mod">
          <ac:chgData name="Filippo Parravicini" userId="8da0a157-2020-44c3-9a8e-43cd95a51332" providerId="ADAL" clId="{5CC2E6C0-2DE6-4E27-9BE1-341CADECC6E1}" dt="2021-08-23T02:30:07.103" v="1616" actId="20577"/>
          <ac:spMkLst>
            <pc:docMk/>
            <pc:sldMk cId="3221936360" sldId="1260"/>
            <ac:spMk id="8" creationId="{65D9F461-2DE1-4DF8-BCB2-8AF985BBCEF7}"/>
          </ac:spMkLst>
        </pc:spChg>
        <pc:spChg chg="add mod">
          <ac:chgData name="Filippo Parravicini" userId="8da0a157-2020-44c3-9a8e-43cd95a51332" providerId="ADAL" clId="{5CC2E6C0-2DE6-4E27-9BE1-341CADECC6E1}" dt="2021-08-23T02:30:38.479" v="1690" actId="20577"/>
          <ac:spMkLst>
            <pc:docMk/>
            <pc:sldMk cId="3221936360" sldId="1260"/>
            <ac:spMk id="9" creationId="{375EDA43-FA5D-4CCB-B212-D6E8867D3781}"/>
          </ac:spMkLst>
        </pc:spChg>
      </pc:sldChg>
      <pc:sldChg chg="addSp delSp modSp add mod chgLayout">
        <pc:chgData name="Filippo Parravicini" userId="8da0a157-2020-44c3-9a8e-43cd95a51332" providerId="ADAL" clId="{5CC2E6C0-2DE6-4E27-9BE1-341CADECC6E1}" dt="2021-08-23T16:49:23.595" v="5898"/>
        <pc:sldMkLst>
          <pc:docMk/>
          <pc:sldMk cId="2071858224" sldId="1261"/>
        </pc:sldMkLst>
        <pc:spChg chg="mod ord">
          <ac:chgData name="Filippo Parravicini" userId="8da0a157-2020-44c3-9a8e-43cd95a51332" providerId="ADAL" clId="{5CC2E6C0-2DE6-4E27-9BE1-341CADECC6E1}" dt="2021-08-23T16:49:15.053" v="5896" actId="20577"/>
          <ac:spMkLst>
            <pc:docMk/>
            <pc:sldMk cId="2071858224" sldId="1261"/>
            <ac:spMk id="2" creationId="{460B35C3-9D16-43AF-85C5-7F08BCD42F8D}"/>
          </ac:spMkLst>
        </pc:spChg>
        <pc:spChg chg="mod or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3" creationId="{DE308F63-0F49-4E97-8652-EE876A06A16E}"/>
          </ac:spMkLst>
        </pc:spChg>
        <pc:spChg chg="mod or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4" creationId="{C322934C-59E9-442C-90CF-9C61233F29E9}"/>
          </ac:spMkLst>
        </pc:spChg>
        <pc:spChg chg="mod or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5" creationId="{C712AE25-81F3-421C-84EF-25E5155A2FC7}"/>
          </ac:spMkLst>
        </pc:spChg>
        <pc:spChg chg="mo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6" creationId="{0C97BE05-13C2-4668-B3CC-B8D4B8528B15}"/>
          </ac:spMkLst>
        </pc:spChg>
        <pc:spChg chg="mo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13" creationId="{DA0AAB45-EA32-4AB0-84EE-8E9878DC7410}"/>
          </ac:spMkLst>
        </pc:spChg>
        <pc:spChg chg="mo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14" creationId="{937671C4-F279-4EE6-8484-777D111BE9E8}"/>
          </ac:spMkLst>
        </pc:spChg>
        <pc:spChg chg="mo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15" creationId="{6C20C3EC-BD18-4ABF-953B-93B64F4E69DE}"/>
          </ac:spMkLst>
        </pc:spChg>
        <pc:spChg chg="del mod">
          <ac:chgData name="Filippo Parravicini" userId="8da0a157-2020-44c3-9a8e-43cd95a51332" providerId="ADAL" clId="{5CC2E6C0-2DE6-4E27-9BE1-341CADECC6E1}" dt="2021-08-23T16:49:22.393" v="5897" actId="478"/>
          <ac:spMkLst>
            <pc:docMk/>
            <pc:sldMk cId="2071858224" sldId="1261"/>
            <ac:spMk id="17" creationId="{06528A1C-B5C0-447B-B00C-260B01F55DEE}"/>
          </ac:spMkLst>
        </pc:spChg>
        <pc:spChg chg="mo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20" creationId="{57CB0128-61C7-4CFB-ACCE-7223E027CF05}"/>
          </ac:spMkLst>
        </pc:spChg>
        <pc:spChg chg="del mod">
          <ac:chgData name="Filippo Parravicini" userId="8da0a157-2020-44c3-9a8e-43cd95a51332" providerId="ADAL" clId="{5CC2E6C0-2DE6-4E27-9BE1-341CADECC6E1}" dt="2021-08-23T16:49:22.393" v="5897" actId="478"/>
          <ac:spMkLst>
            <pc:docMk/>
            <pc:sldMk cId="2071858224" sldId="1261"/>
            <ac:spMk id="21" creationId="{FB393CC8-E960-4829-899A-F2D1D4BE3CDB}"/>
          </ac:spMkLst>
        </pc:spChg>
        <pc:spChg chg="del mod">
          <ac:chgData name="Filippo Parravicini" userId="8da0a157-2020-44c3-9a8e-43cd95a51332" providerId="ADAL" clId="{5CC2E6C0-2DE6-4E27-9BE1-341CADECC6E1}" dt="2021-08-23T16:49:22.393" v="5897" actId="478"/>
          <ac:spMkLst>
            <pc:docMk/>
            <pc:sldMk cId="2071858224" sldId="1261"/>
            <ac:spMk id="22" creationId="{2C03B292-BD9D-4F7D-BD7C-0AAB644951C3}"/>
          </ac:spMkLst>
        </pc:spChg>
        <pc:spChg chg="del mod">
          <ac:chgData name="Filippo Parravicini" userId="8da0a157-2020-44c3-9a8e-43cd95a51332" providerId="ADAL" clId="{5CC2E6C0-2DE6-4E27-9BE1-341CADECC6E1}" dt="2021-08-23T16:49:22.393" v="5897" actId="478"/>
          <ac:spMkLst>
            <pc:docMk/>
            <pc:sldMk cId="2071858224" sldId="1261"/>
            <ac:spMk id="23" creationId="{AE073F63-B07D-41EE-A568-7B8DAB943DD2}"/>
          </ac:spMkLst>
        </pc:spChg>
        <pc:spChg chg="mo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24" creationId="{17B2E61A-DBCC-42DD-A1EA-82C4DE3BAFBD}"/>
          </ac:spMkLst>
        </pc:spChg>
        <pc:spChg chg="mo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25" creationId="{039BB834-A74F-4E7A-B3AC-AAB2F6F774A7}"/>
          </ac:spMkLst>
        </pc:spChg>
        <pc:spChg chg="mo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26" creationId="{CC66719B-068F-4203-A41E-60809B438E6A}"/>
          </ac:spMkLst>
        </pc:spChg>
        <pc:spChg chg="mo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27" creationId="{A20E45EC-AF79-4617-ACCA-6A2BB4510F38}"/>
          </ac:spMkLst>
        </pc:spChg>
        <pc:spChg chg="mod">
          <ac:chgData name="Filippo Parravicini" userId="8da0a157-2020-44c3-9a8e-43cd95a51332" providerId="ADAL" clId="{5CC2E6C0-2DE6-4E27-9BE1-341CADECC6E1}" dt="2021-08-23T16:49:03.076" v="5888" actId="790"/>
          <ac:spMkLst>
            <pc:docMk/>
            <pc:sldMk cId="2071858224" sldId="1261"/>
            <ac:spMk id="28" creationId="{7E89D7AB-99EF-48E9-8FFA-5B61E6753D51}"/>
          </ac:spMkLst>
        </pc:spChg>
        <pc:spChg chg="add mod">
          <ac:chgData name="Filippo Parravicini" userId="8da0a157-2020-44c3-9a8e-43cd95a51332" providerId="ADAL" clId="{5CC2E6C0-2DE6-4E27-9BE1-341CADECC6E1}" dt="2021-08-23T16:49:23.595" v="5898"/>
          <ac:spMkLst>
            <pc:docMk/>
            <pc:sldMk cId="2071858224" sldId="1261"/>
            <ac:spMk id="29" creationId="{D08D9ED0-26DA-4758-AC16-A658F702140A}"/>
          </ac:spMkLst>
        </pc:spChg>
        <pc:spChg chg="add mod">
          <ac:chgData name="Filippo Parravicini" userId="8da0a157-2020-44c3-9a8e-43cd95a51332" providerId="ADAL" clId="{5CC2E6C0-2DE6-4E27-9BE1-341CADECC6E1}" dt="2021-08-23T16:49:23.595" v="5898"/>
          <ac:spMkLst>
            <pc:docMk/>
            <pc:sldMk cId="2071858224" sldId="1261"/>
            <ac:spMk id="30" creationId="{59095C50-E9DA-4D71-BC0E-01FAF23B2EBD}"/>
          </ac:spMkLst>
        </pc:spChg>
        <pc:spChg chg="add mod">
          <ac:chgData name="Filippo Parravicini" userId="8da0a157-2020-44c3-9a8e-43cd95a51332" providerId="ADAL" clId="{5CC2E6C0-2DE6-4E27-9BE1-341CADECC6E1}" dt="2021-08-23T16:49:23.595" v="5898"/>
          <ac:spMkLst>
            <pc:docMk/>
            <pc:sldMk cId="2071858224" sldId="1261"/>
            <ac:spMk id="31" creationId="{277AFB89-0B9C-482F-8638-F82BBBEF3493}"/>
          </ac:spMkLst>
        </pc:spChg>
        <pc:spChg chg="add mod">
          <ac:chgData name="Filippo Parravicini" userId="8da0a157-2020-44c3-9a8e-43cd95a51332" providerId="ADAL" clId="{5CC2E6C0-2DE6-4E27-9BE1-341CADECC6E1}" dt="2021-08-23T16:49:23.595" v="5898"/>
          <ac:spMkLst>
            <pc:docMk/>
            <pc:sldMk cId="2071858224" sldId="1261"/>
            <ac:spMk id="32" creationId="{D6CFDA14-675F-43A6-A965-3D21DA99A99B}"/>
          </ac:spMkLst>
        </pc:spChg>
      </pc:sldChg>
      <pc:sldChg chg="addSp delSp modSp add mod chgLayout">
        <pc:chgData name="Filippo Parravicini" userId="8da0a157-2020-44c3-9a8e-43cd95a51332" providerId="ADAL" clId="{5CC2E6C0-2DE6-4E27-9BE1-341CADECC6E1}" dt="2021-08-23T16:48:40.907" v="5885" actId="14100"/>
        <pc:sldMkLst>
          <pc:docMk/>
          <pc:sldMk cId="1023675874" sldId="1262"/>
        </pc:sldMkLst>
        <pc:spChg chg="mod ord">
          <ac:chgData name="Filippo Parravicini" userId="8da0a157-2020-44c3-9a8e-43cd95a51332" providerId="ADAL" clId="{5CC2E6C0-2DE6-4E27-9BE1-341CADECC6E1}" dt="2021-08-23T16:48:18.103" v="5880" actId="20577"/>
          <ac:spMkLst>
            <pc:docMk/>
            <pc:sldMk cId="1023675874" sldId="1262"/>
            <ac:spMk id="2" creationId="{460B35C3-9D16-43AF-85C5-7F08BCD42F8D}"/>
          </ac:spMkLst>
        </pc:spChg>
        <pc:spChg chg="mod or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3" creationId="{DE308F63-0F49-4E97-8652-EE876A06A16E}"/>
          </ac:spMkLst>
        </pc:spChg>
        <pc:spChg chg="mod or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4" creationId="{C322934C-59E9-442C-90CF-9C61233F29E9}"/>
          </ac:spMkLst>
        </pc:spChg>
        <pc:spChg chg="mod or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5" creationId="{C712AE25-81F3-421C-84EF-25E5155A2FC7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6" creationId="{0C97BE05-13C2-4668-B3CC-B8D4B8528B15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14" creationId="{937671C4-F279-4EE6-8484-777D111BE9E8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16" creationId="{FCD3C10D-779E-4809-A485-A83495289650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17" creationId="{06528A1C-B5C0-447B-B00C-260B01F55DEE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20" creationId="{57CB0128-61C7-4CFB-ACCE-7223E027CF05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21" creationId="{FB393CC8-E960-4829-899A-F2D1D4BE3CDB}"/>
          </ac:spMkLst>
        </pc:spChg>
        <pc:spChg chg="mod">
          <ac:chgData name="Filippo Parravicini" userId="8da0a157-2020-44c3-9a8e-43cd95a51332" providerId="ADAL" clId="{5CC2E6C0-2DE6-4E27-9BE1-341CADECC6E1}" dt="2021-08-23T16:46:55.378" v="5855" actId="20577"/>
          <ac:spMkLst>
            <pc:docMk/>
            <pc:sldMk cId="1023675874" sldId="1262"/>
            <ac:spMk id="22" creationId="{2C03B292-BD9D-4F7D-BD7C-0AAB644951C3}"/>
          </ac:spMkLst>
        </pc:spChg>
        <pc:spChg chg="mod">
          <ac:chgData name="Filippo Parravicini" userId="8da0a157-2020-44c3-9a8e-43cd95a51332" providerId="ADAL" clId="{5CC2E6C0-2DE6-4E27-9BE1-341CADECC6E1}" dt="2021-08-23T16:47:09.180" v="5871" actId="1076"/>
          <ac:spMkLst>
            <pc:docMk/>
            <pc:sldMk cId="1023675874" sldId="1262"/>
            <ac:spMk id="23" creationId="{AE073F63-B07D-41EE-A568-7B8DAB943DD2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24" creationId="{17B2E61A-DBCC-42DD-A1EA-82C4DE3BAFBD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25" creationId="{039BB834-A74F-4E7A-B3AC-AAB2F6F774A7}"/>
          </ac:spMkLst>
        </pc:spChg>
        <pc:spChg chg="mod">
          <ac:chgData name="Filippo Parravicini" userId="8da0a157-2020-44c3-9a8e-43cd95a51332" providerId="ADAL" clId="{5CC2E6C0-2DE6-4E27-9BE1-341CADECC6E1}" dt="2021-08-23T16:48:34.531" v="5884" actId="14100"/>
          <ac:spMkLst>
            <pc:docMk/>
            <pc:sldMk cId="1023675874" sldId="1262"/>
            <ac:spMk id="26" creationId="{A4D53B07-6F83-47BC-9B8C-F09ADFACEB5B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30" creationId="{F937BB75-649C-47D5-A6A1-21E3741CB97F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31" creationId="{F517374E-927B-40EB-8F9F-5E41CCBF182B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32" creationId="{146C11A6-DA6E-4C97-A1CB-327A89943D18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33" creationId="{01217B32-CF1F-458A-8C7F-A9CD6F1F4D9A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34" creationId="{B60D7AC3-AB4E-44E7-B80F-854C2B026987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35" creationId="{373D09AF-22C2-4122-8C46-4986392C96E4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36" creationId="{675D9A04-381E-4791-9661-1813F3C9AB8F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37" creationId="{74B0A4D2-E5BA-4D0E-BD68-E9FAA3F8DD7A}"/>
          </ac:spMkLst>
        </pc:spChg>
        <pc:spChg chg="mod">
          <ac:chgData name="Filippo Parravicini" userId="8da0a157-2020-44c3-9a8e-43cd95a51332" providerId="ADAL" clId="{5CC2E6C0-2DE6-4E27-9BE1-341CADECC6E1}" dt="2021-08-23T16:48:40.907" v="5885" actId="14100"/>
          <ac:spMkLst>
            <pc:docMk/>
            <pc:sldMk cId="1023675874" sldId="1262"/>
            <ac:spMk id="38" creationId="{949CC2EE-886E-4996-9DC7-9BE36E9ED0D6}"/>
          </ac:spMkLst>
        </pc:spChg>
        <pc:spChg chg="mod">
          <ac:chgData name="Filippo Parravicini" userId="8da0a157-2020-44c3-9a8e-43cd95a51332" providerId="ADAL" clId="{5CC2E6C0-2DE6-4E27-9BE1-341CADECC6E1}" dt="2021-08-23T16:46:21.574" v="5822" actId="790"/>
          <ac:spMkLst>
            <pc:docMk/>
            <pc:sldMk cId="1023675874" sldId="1262"/>
            <ac:spMk id="39" creationId="{9BD3ED83-6E0B-4AAB-BEA3-EE203F719BD1}"/>
          </ac:spMkLst>
        </pc:spChg>
        <pc:spChg chg="del mod">
          <ac:chgData name="Filippo Parravicini" userId="8da0a157-2020-44c3-9a8e-43cd95a51332" providerId="ADAL" clId="{5CC2E6C0-2DE6-4E27-9BE1-341CADECC6E1}" dt="2021-08-23T16:48:25.553" v="5881" actId="478"/>
          <ac:spMkLst>
            <pc:docMk/>
            <pc:sldMk cId="1023675874" sldId="1262"/>
            <ac:spMk id="40" creationId="{23533C14-F8A0-42A6-8629-6ED510EABE78}"/>
          </ac:spMkLst>
        </pc:spChg>
        <pc:spChg chg="add mod">
          <ac:chgData name="Filippo Parravicini" userId="8da0a157-2020-44c3-9a8e-43cd95a51332" providerId="ADAL" clId="{5CC2E6C0-2DE6-4E27-9BE1-341CADECC6E1}" dt="2021-08-23T16:48:31.559" v="5883" actId="1076"/>
          <ac:spMkLst>
            <pc:docMk/>
            <pc:sldMk cId="1023675874" sldId="1262"/>
            <ac:spMk id="41" creationId="{71AE2CD6-0EE6-474E-AED2-343E007D1A86}"/>
          </ac:spMkLst>
        </pc:spChg>
      </pc:sldChg>
      <pc:sldChg chg="addSp delSp modSp add mod chgLayout">
        <pc:chgData name="Filippo Parravicini" userId="8da0a157-2020-44c3-9a8e-43cd95a51332" providerId="ADAL" clId="{5CC2E6C0-2DE6-4E27-9BE1-341CADECC6E1}" dt="2021-08-23T16:45:32.924" v="5820" actId="113"/>
        <pc:sldMkLst>
          <pc:docMk/>
          <pc:sldMk cId="927332737" sldId="1263"/>
        </pc:sldMkLst>
        <pc:spChg chg="mod ord">
          <ac:chgData name="Filippo Parravicini" userId="8da0a157-2020-44c3-9a8e-43cd95a51332" providerId="ADAL" clId="{5CC2E6C0-2DE6-4E27-9BE1-341CADECC6E1}" dt="2021-08-23T16:44:34.310" v="5783" actId="20577"/>
          <ac:spMkLst>
            <pc:docMk/>
            <pc:sldMk cId="927332737" sldId="1263"/>
            <ac:spMk id="2" creationId="{460B35C3-9D16-43AF-85C5-7F08BCD42F8D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927332737" sldId="1263"/>
            <ac:spMk id="3" creationId="{DE308F63-0F49-4E97-8652-EE876A06A16E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927332737" sldId="1263"/>
            <ac:spMk id="4" creationId="{C322934C-59E9-442C-90CF-9C61233F29E9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927332737" sldId="1263"/>
            <ac:spMk id="5" creationId="{C712AE25-81F3-421C-84EF-25E5155A2FC7}"/>
          </ac:spMkLst>
        </pc:spChg>
        <pc:spChg chg="add mod">
          <ac:chgData name="Filippo Parravicini" userId="8da0a157-2020-44c3-9a8e-43cd95a51332" providerId="ADAL" clId="{5CC2E6C0-2DE6-4E27-9BE1-341CADECC6E1}" dt="2021-08-23T16:45:32.924" v="5820" actId="113"/>
          <ac:spMkLst>
            <pc:docMk/>
            <pc:sldMk cId="927332737" sldId="1263"/>
            <ac:spMk id="9" creationId="{F4A201EA-B62B-4118-98BC-5660BC505091}"/>
          </ac:spMkLst>
        </pc:spChg>
        <pc:spChg chg="del mod ord">
          <ac:chgData name="Filippo Parravicini" userId="8da0a157-2020-44c3-9a8e-43cd95a51332" providerId="ADAL" clId="{5CC2E6C0-2DE6-4E27-9BE1-341CADECC6E1}" dt="2021-08-23T16:45:26.890" v="5819" actId="478"/>
          <ac:spMkLst>
            <pc:docMk/>
            <pc:sldMk cId="927332737" sldId="1263"/>
            <ac:spMk id="11" creationId="{1F4E89F3-7B66-44DB-8001-57A02CAB80A5}"/>
          </ac:spMkLst>
        </pc:spChg>
      </pc:sldChg>
      <pc:sldChg chg="addSp delSp modSp add mod chgLayout">
        <pc:chgData name="Filippo Parravicini" userId="8da0a157-2020-44c3-9a8e-43cd95a51332" providerId="ADAL" clId="{5CC2E6C0-2DE6-4E27-9BE1-341CADECC6E1}" dt="2021-08-23T16:43:44.082" v="5776"/>
        <pc:sldMkLst>
          <pc:docMk/>
          <pc:sldMk cId="1494868229" sldId="1264"/>
        </pc:sldMkLst>
        <pc:spChg chg="mod ord">
          <ac:chgData name="Filippo Parravicini" userId="8da0a157-2020-44c3-9a8e-43cd95a51332" providerId="ADAL" clId="{5CC2E6C0-2DE6-4E27-9BE1-341CADECC6E1}" dt="2021-08-23T16:43:44.082" v="5776"/>
          <ac:spMkLst>
            <pc:docMk/>
            <pc:sldMk cId="1494868229" sldId="1264"/>
            <ac:spMk id="2" creationId="{460B35C3-9D16-43AF-85C5-7F08BCD42F8D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1494868229" sldId="1264"/>
            <ac:spMk id="3" creationId="{DE308F63-0F49-4E97-8652-EE876A06A16E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1494868229" sldId="1264"/>
            <ac:spMk id="4" creationId="{C322934C-59E9-442C-90CF-9C61233F29E9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1494868229" sldId="1264"/>
            <ac:spMk id="5" creationId="{C712AE25-81F3-421C-84EF-25E5155A2FC7}"/>
          </ac:spMkLst>
        </pc:spChg>
        <pc:spChg chg="add mod">
          <ac:chgData name="Filippo Parravicini" userId="8da0a157-2020-44c3-9a8e-43cd95a51332" providerId="ADAL" clId="{5CC2E6C0-2DE6-4E27-9BE1-341CADECC6E1}" dt="2021-08-23T16:43:38.644" v="5775"/>
          <ac:spMkLst>
            <pc:docMk/>
            <pc:sldMk cId="1494868229" sldId="1264"/>
            <ac:spMk id="10" creationId="{B56ACD01-956A-43E3-B857-C707BB0211D6}"/>
          </ac:spMkLst>
        </pc:spChg>
        <pc:spChg chg="del">
          <ac:chgData name="Filippo Parravicini" userId="8da0a157-2020-44c3-9a8e-43cd95a51332" providerId="ADAL" clId="{5CC2E6C0-2DE6-4E27-9BE1-341CADECC6E1}" dt="2021-08-23T16:43:38.247" v="5774" actId="478"/>
          <ac:spMkLst>
            <pc:docMk/>
            <pc:sldMk cId="1494868229" sldId="1264"/>
            <ac:spMk id="11" creationId="{1F4E89F3-7B66-44DB-8001-57A02CAB80A5}"/>
          </ac:spMkLst>
        </pc:spChg>
      </pc:sldChg>
      <pc:sldChg chg="addSp delSp modSp add mod chgLayout">
        <pc:chgData name="Filippo Parravicini" userId="8da0a157-2020-44c3-9a8e-43cd95a51332" providerId="ADAL" clId="{5CC2E6C0-2DE6-4E27-9BE1-341CADECC6E1}" dt="2021-08-23T16:43:26.310" v="5773" actId="478"/>
        <pc:sldMkLst>
          <pc:docMk/>
          <pc:sldMk cId="1452815690" sldId="1265"/>
        </pc:sldMkLst>
        <pc:spChg chg="mod ord">
          <ac:chgData name="Filippo Parravicini" userId="8da0a157-2020-44c3-9a8e-43cd95a51332" providerId="ADAL" clId="{5CC2E6C0-2DE6-4E27-9BE1-341CADECC6E1}" dt="2021-08-23T16:42:30.453" v="5725" actId="20577"/>
          <ac:spMkLst>
            <pc:docMk/>
            <pc:sldMk cId="1452815690" sldId="1265"/>
            <ac:spMk id="2" creationId="{460B35C3-9D16-43AF-85C5-7F08BCD42F8D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1452815690" sldId="1265"/>
            <ac:spMk id="3" creationId="{DE308F63-0F49-4E97-8652-EE876A06A16E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1452815690" sldId="1265"/>
            <ac:spMk id="4" creationId="{C322934C-59E9-442C-90CF-9C61233F29E9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1452815690" sldId="1265"/>
            <ac:spMk id="5" creationId="{C712AE25-81F3-421C-84EF-25E5155A2FC7}"/>
          </ac:spMkLst>
        </pc:spChg>
        <pc:spChg chg="add mod">
          <ac:chgData name="Filippo Parravicini" userId="8da0a157-2020-44c3-9a8e-43cd95a51332" providerId="ADAL" clId="{5CC2E6C0-2DE6-4E27-9BE1-341CADECC6E1}" dt="2021-08-23T16:43:19.030" v="5772" actId="20577"/>
          <ac:spMkLst>
            <pc:docMk/>
            <pc:sldMk cId="1452815690" sldId="1265"/>
            <ac:spMk id="10" creationId="{499C1F28-D93A-4F80-A05F-EB352FDC0745}"/>
          </ac:spMkLst>
        </pc:spChg>
        <pc:spChg chg="del mod">
          <ac:chgData name="Filippo Parravicini" userId="8da0a157-2020-44c3-9a8e-43cd95a51332" providerId="ADAL" clId="{5CC2E6C0-2DE6-4E27-9BE1-341CADECC6E1}" dt="2021-08-23T16:43:26.310" v="5773" actId="478"/>
          <ac:spMkLst>
            <pc:docMk/>
            <pc:sldMk cId="1452815690" sldId="1265"/>
            <ac:spMk id="11" creationId="{1F4E89F3-7B66-44DB-8001-57A02CAB80A5}"/>
          </ac:spMkLst>
        </pc:spChg>
        <pc:spChg chg="add del mod">
          <ac:chgData name="Filippo Parravicini" userId="8da0a157-2020-44c3-9a8e-43cd95a51332" providerId="ADAL" clId="{5CC2E6C0-2DE6-4E27-9BE1-341CADECC6E1}" dt="2021-08-23T16:42:50.503" v="5731" actId="478"/>
          <ac:spMkLst>
            <pc:docMk/>
            <pc:sldMk cId="1452815690" sldId="1265"/>
            <ac:spMk id="12" creationId="{A5BFD7FD-268C-463E-B654-6CBCD4D9255C}"/>
          </ac:spMkLst>
        </pc:spChg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2005845778" sldId="3062"/>
        </pc:sldMkLst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869033584" sldId="3068"/>
        </pc:sldMkLst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1946868956" sldId="3070"/>
        </pc:sldMkLst>
      </pc:sldChg>
      <pc:sldChg chg="addSp delSp modSp del mod modClrScheme chgLayout modNotesTx">
        <pc:chgData name="Filippo Parravicini" userId="8da0a157-2020-44c3-9a8e-43cd95a51332" providerId="ADAL" clId="{5CC2E6C0-2DE6-4E27-9BE1-341CADECC6E1}" dt="2021-08-23T15:12:15.083" v="4556" actId="47"/>
        <pc:sldMkLst>
          <pc:docMk/>
          <pc:sldMk cId="379428306" sldId="3071"/>
        </pc:sldMkLst>
        <pc:spChg chg="mod ord">
          <ac:chgData name="Filippo Parravicini" userId="8da0a157-2020-44c3-9a8e-43cd95a51332" providerId="ADAL" clId="{5CC2E6C0-2DE6-4E27-9BE1-341CADECC6E1}" dt="2021-08-23T01:59:30.164" v="119" actId="20577"/>
          <ac:spMkLst>
            <pc:docMk/>
            <pc:sldMk cId="379428306" sldId="3071"/>
            <ac:spMk id="2" creationId="{7B34386E-CA93-497B-87DE-E30FF338DE75}"/>
          </ac:spMkLst>
        </pc:spChg>
        <pc:spChg chg="add del mod">
          <ac:chgData name="Filippo Parravicini" userId="8da0a157-2020-44c3-9a8e-43cd95a51332" providerId="ADAL" clId="{5CC2E6C0-2DE6-4E27-9BE1-341CADECC6E1}" dt="2021-08-23T02:02:18.381" v="134"/>
          <ac:spMkLst>
            <pc:docMk/>
            <pc:sldMk cId="379428306" sldId="3071"/>
            <ac:spMk id="3" creationId="{1B098EC4-55C9-4716-A5F0-91332F070015}"/>
          </ac:spMkLst>
        </pc:spChg>
        <pc:spChg chg="add del">
          <ac:chgData name="Filippo Parravicini" userId="8da0a157-2020-44c3-9a8e-43cd95a51332" providerId="ADAL" clId="{5CC2E6C0-2DE6-4E27-9BE1-341CADECC6E1}" dt="2021-08-23T02:00:35.143" v="126" actId="11529"/>
          <ac:spMkLst>
            <pc:docMk/>
            <pc:sldMk cId="379428306" sldId="3071"/>
            <ac:spMk id="4" creationId="{D926860D-C448-499D-A720-EC94C56B97FB}"/>
          </ac:spMkLst>
        </pc:spChg>
        <pc:spChg chg="add del">
          <ac:chgData name="Filippo Parravicini" userId="8da0a157-2020-44c3-9a8e-43cd95a51332" providerId="ADAL" clId="{5CC2E6C0-2DE6-4E27-9BE1-341CADECC6E1}" dt="2021-08-23T02:01:41.476" v="132" actId="11529"/>
          <ac:spMkLst>
            <pc:docMk/>
            <pc:sldMk cId="379428306" sldId="3071"/>
            <ac:spMk id="5" creationId="{4386CC33-CAC9-4ABC-B4CA-CB4A64949809}"/>
          </ac:spMkLst>
        </pc:spChg>
        <pc:spChg chg="add del">
          <ac:chgData name="Filippo Parravicini" userId="8da0a157-2020-44c3-9a8e-43cd95a51332" providerId="ADAL" clId="{5CC2E6C0-2DE6-4E27-9BE1-341CADECC6E1}" dt="2021-08-23T02:02:18.381" v="134"/>
          <ac:spMkLst>
            <pc:docMk/>
            <pc:sldMk cId="379428306" sldId="3071"/>
            <ac:spMk id="7" creationId="{3D3A5735-FF4A-4151-B103-769DEF72A729}"/>
          </ac:spMkLst>
        </pc:spChg>
        <pc:spChg chg="del">
          <ac:chgData name="Filippo Parravicini" userId="8da0a157-2020-44c3-9a8e-43cd95a51332" providerId="ADAL" clId="{5CC2E6C0-2DE6-4E27-9BE1-341CADECC6E1}" dt="2021-08-23T01:58:42.109" v="60" actId="478"/>
          <ac:spMkLst>
            <pc:docMk/>
            <pc:sldMk cId="379428306" sldId="3071"/>
            <ac:spMk id="8" creationId="{4FA06977-6CF0-4633-BB2F-284AC219C1AA}"/>
          </ac:spMkLst>
        </pc:spChg>
        <pc:spChg chg="del">
          <ac:chgData name="Filippo Parravicini" userId="8da0a157-2020-44c3-9a8e-43cd95a51332" providerId="ADAL" clId="{5CC2E6C0-2DE6-4E27-9BE1-341CADECC6E1}" dt="2021-08-23T01:58:42.109" v="60" actId="478"/>
          <ac:spMkLst>
            <pc:docMk/>
            <pc:sldMk cId="379428306" sldId="3071"/>
            <ac:spMk id="9" creationId="{1E80A9DC-66E0-4785-8A69-BDD327263A61}"/>
          </ac:spMkLst>
        </pc:spChg>
        <pc:spChg chg="del">
          <ac:chgData name="Filippo Parravicini" userId="8da0a157-2020-44c3-9a8e-43cd95a51332" providerId="ADAL" clId="{5CC2E6C0-2DE6-4E27-9BE1-341CADECC6E1}" dt="2021-08-23T01:58:42.109" v="60" actId="478"/>
          <ac:spMkLst>
            <pc:docMk/>
            <pc:sldMk cId="379428306" sldId="3071"/>
            <ac:spMk id="10" creationId="{F2619F5F-57EE-43F6-B4D8-9743D0DF3655}"/>
          </ac:spMkLst>
        </pc:spChg>
        <pc:spChg chg="del">
          <ac:chgData name="Filippo Parravicini" userId="8da0a157-2020-44c3-9a8e-43cd95a51332" providerId="ADAL" clId="{5CC2E6C0-2DE6-4E27-9BE1-341CADECC6E1}" dt="2021-08-23T01:58:42.109" v="60" actId="478"/>
          <ac:spMkLst>
            <pc:docMk/>
            <pc:sldMk cId="379428306" sldId="3071"/>
            <ac:spMk id="11" creationId="{83847744-28B2-4F0D-9A3D-3DDC4DBD7A17}"/>
          </ac:spMkLst>
        </pc:spChg>
        <pc:spChg chg="del">
          <ac:chgData name="Filippo Parravicini" userId="8da0a157-2020-44c3-9a8e-43cd95a51332" providerId="ADAL" clId="{5CC2E6C0-2DE6-4E27-9BE1-341CADECC6E1}" dt="2021-08-23T01:58:42.109" v="60" actId="478"/>
          <ac:spMkLst>
            <pc:docMk/>
            <pc:sldMk cId="379428306" sldId="3071"/>
            <ac:spMk id="12" creationId="{56C6BB68-6715-40BC-9234-6303B749D249}"/>
          </ac:spMkLst>
        </pc:spChg>
        <pc:spChg chg="del">
          <ac:chgData name="Filippo Parravicini" userId="8da0a157-2020-44c3-9a8e-43cd95a51332" providerId="ADAL" clId="{5CC2E6C0-2DE6-4E27-9BE1-341CADECC6E1}" dt="2021-08-23T01:58:42.109" v="60" actId="478"/>
          <ac:spMkLst>
            <pc:docMk/>
            <pc:sldMk cId="379428306" sldId="3071"/>
            <ac:spMk id="13" creationId="{3074EEBC-1248-47C7-B832-E34A6399F04D}"/>
          </ac:spMkLst>
        </pc:spChg>
        <pc:spChg chg="del">
          <ac:chgData name="Filippo Parravicini" userId="8da0a157-2020-44c3-9a8e-43cd95a51332" providerId="ADAL" clId="{5CC2E6C0-2DE6-4E27-9BE1-341CADECC6E1}" dt="2021-08-23T01:58:42.109" v="60" actId="478"/>
          <ac:spMkLst>
            <pc:docMk/>
            <pc:sldMk cId="379428306" sldId="3071"/>
            <ac:spMk id="14" creationId="{40A2AE42-05DF-45AC-8021-AF3C83F0C619}"/>
          </ac:spMkLst>
        </pc:spChg>
        <pc:spChg chg="del">
          <ac:chgData name="Filippo Parravicini" userId="8da0a157-2020-44c3-9a8e-43cd95a51332" providerId="ADAL" clId="{5CC2E6C0-2DE6-4E27-9BE1-341CADECC6E1}" dt="2021-08-23T01:58:42.109" v="60" actId="478"/>
          <ac:spMkLst>
            <pc:docMk/>
            <pc:sldMk cId="379428306" sldId="3071"/>
            <ac:spMk id="15" creationId="{72F003B5-5CD0-4CD3-ADDA-D85038F9A5B4}"/>
          </ac:spMkLst>
        </pc:spChg>
        <pc:spChg chg="del">
          <ac:chgData name="Filippo Parravicini" userId="8da0a157-2020-44c3-9a8e-43cd95a51332" providerId="ADAL" clId="{5CC2E6C0-2DE6-4E27-9BE1-341CADECC6E1}" dt="2021-08-23T01:58:42.109" v="60" actId="478"/>
          <ac:spMkLst>
            <pc:docMk/>
            <pc:sldMk cId="379428306" sldId="3071"/>
            <ac:spMk id="16" creationId="{D1A79707-AF7F-4FC4-B308-E988E44E3341}"/>
          </ac:spMkLst>
        </pc:spChg>
        <pc:spChg chg="del">
          <ac:chgData name="Filippo Parravicini" userId="8da0a157-2020-44c3-9a8e-43cd95a51332" providerId="ADAL" clId="{5CC2E6C0-2DE6-4E27-9BE1-341CADECC6E1}" dt="2021-08-23T01:58:42.109" v="60" actId="478"/>
          <ac:spMkLst>
            <pc:docMk/>
            <pc:sldMk cId="379428306" sldId="3071"/>
            <ac:spMk id="17" creationId="{456EEF0F-F36A-440E-9ACD-AAB47440EAB8}"/>
          </ac:spMkLst>
        </pc:spChg>
        <pc:spChg chg="del">
          <ac:chgData name="Filippo Parravicini" userId="8da0a157-2020-44c3-9a8e-43cd95a51332" providerId="ADAL" clId="{5CC2E6C0-2DE6-4E27-9BE1-341CADECC6E1}" dt="2021-08-23T01:58:42.109" v="60" actId="478"/>
          <ac:spMkLst>
            <pc:docMk/>
            <pc:sldMk cId="379428306" sldId="3071"/>
            <ac:spMk id="18" creationId="{8A859C08-D98A-4776-B2BF-5C0752F057A8}"/>
          </ac:spMkLst>
        </pc:spChg>
        <pc:spChg chg="mod">
          <ac:chgData name="Filippo Parravicini" userId="8da0a157-2020-44c3-9a8e-43cd95a51332" providerId="ADAL" clId="{5CC2E6C0-2DE6-4E27-9BE1-341CADECC6E1}" dt="2021-08-23T01:59:47.653" v="120"/>
          <ac:spMkLst>
            <pc:docMk/>
            <pc:sldMk cId="379428306" sldId="3071"/>
            <ac:spMk id="41" creationId="{990E8FE8-89F5-4B9D-B6CE-D5019D023713}"/>
          </ac:spMkLst>
        </pc:spChg>
        <pc:spChg chg="mod">
          <ac:chgData name="Filippo Parravicini" userId="8da0a157-2020-44c3-9a8e-43cd95a51332" providerId="ADAL" clId="{5CC2E6C0-2DE6-4E27-9BE1-341CADECC6E1}" dt="2021-08-23T01:59:47.653" v="120"/>
          <ac:spMkLst>
            <pc:docMk/>
            <pc:sldMk cId="379428306" sldId="3071"/>
            <ac:spMk id="42" creationId="{81FCF80B-2D78-4D88-A4DD-E94D367A6CC0}"/>
          </ac:spMkLst>
        </pc:spChg>
        <pc:spChg chg="mod">
          <ac:chgData name="Filippo Parravicini" userId="8da0a157-2020-44c3-9a8e-43cd95a51332" providerId="ADAL" clId="{5CC2E6C0-2DE6-4E27-9BE1-341CADECC6E1}" dt="2021-08-23T01:59:47.653" v="120"/>
          <ac:spMkLst>
            <pc:docMk/>
            <pc:sldMk cId="379428306" sldId="3071"/>
            <ac:spMk id="43" creationId="{4D20E57B-9093-494E-8C3E-10625173D42E}"/>
          </ac:spMkLst>
        </pc:spChg>
        <pc:spChg chg="mod">
          <ac:chgData name="Filippo Parravicini" userId="8da0a157-2020-44c3-9a8e-43cd95a51332" providerId="ADAL" clId="{5CC2E6C0-2DE6-4E27-9BE1-341CADECC6E1}" dt="2021-08-23T01:59:47.653" v="120"/>
          <ac:spMkLst>
            <pc:docMk/>
            <pc:sldMk cId="379428306" sldId="3071"/>
            <ac:spMk id="44" creationId="{799B1221-4BEE-4792-88A4-AEEF17391BB0}"/>
          </ac:spMkLst>
        </pc:spChg>
        <pc:spChg chg="mod">
          <ac:chgData name="Filippo Parravicini" userId="8da0a157-2020-44c3-9a8e-43cd95a51332" providerId="ADAL" clId="{5CC2E6C0-2DE6-4E27-9BE1-341CADECC6E1}" dt="2021-08-23T01:59:47.653" v="120"/>
          <ac:spMkLst>
            <pc:docMk/>
            <pc:sldMk cId="379428306" sldId="3071"/>
            <ac:spMk id="47" creationId="{8A009596-713D-4A57-9179-CC77F4CA2AF1}"/>
          </ac:spMkLst>
        </pc:spChg>
        <pc:spChg chg="mod">
          <ac:chgData name="Filippo Parravicini" userId="8da0a157-2020-44c3-9a8e-43cd95a51332" providerId="ADAL" clId="{5CC2E6C0-2DE6-4E27-9BE1-341CADECC6E1}" dt="2021-08-23T02:01:40.025" v="131"/>
          <ac:spMkLst>
            <pc:docMk/>
            <pc:sldMk cId="379428306" sldId="3071"/>
            <ac:spMk id="48" creationId="{CBD7FA1B-F018-4FE4-88A1-B58F0D787F9C}"/>
          </ac:spMkLst>
        </pc:spChg>
        <pc:spChg chg="del mod">
          <ac:chgData name="Filippo Parravicini" userId="8da0a157-2020-44c3-9a8e-43cd95a51332" providerId="ADAL" clId="{5CC2E6C0-2DE6-4E27-9BE1-341CADECC6E1}" dt="2021-08-23T02:02:42.223" v="136" actId="478"/>
          <ac:spMkLst>
            <pc:docMk/>
            <pc:sldMk cId="379428306" sldId="3071"/>
            <ac:spMk id="49" creationId="{11B9ADDA-C11A-492A-89FC-2236400F70F2}"/>
          </ac:spMkLst>
        </pc:spChg>
        <pc:grpChg chg="add mod">
          <ac:chgData name="Filippo Parravicini" userId="8da0a157-2020-44c3-9a8e-43cd95a51332" providerId="ADAL" clId="{5CC2E6C0-2DE6-4E27-9BE1-341CADECC6E1}" dt="2021-08-23T01:59:47.653" v="120"/>
          <ac:grpSpMkLst>
            <pc:docMk/>
            <pc:sldMk cId="379428306" sldId="3071"/>
            <ac:grpSpMk id="37" creationId="{CD8D1904-DF38-44ED-B6C3-5CDF4E558A42}"/>
          </ac:grpSpMkLst>
        </pc:grp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6" creationId="{51B13546-4ECC-47CD-854E-9D925EC62069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20" creationId="{26D51096-B6F6-4F4E-A637-09473B5752D3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21" creationId="{7DBE23ED-85C2-40FD-A9AD-71C07993A2F4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22" creationId="{D8CD8D8C-4A0B-4EC7-BD0C-A5641B0D991C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23" creationId="{AF8A1546-E63D-44B0-BB0A-9D2B4951568F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24" creationId="{A23F8B0B-A84A-4371-8903-6E363780C975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25" creationId="{64CCFEA5-C514-48ED-8488-2A67A5873AA7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26" creationId="{F7AA0F43-758B-4DC4-BC44-0ECB37F0765F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27" creationId="{06EED7D8-1187-4A99-AF06-93571D4F2382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28" creationId="{17A8EF46-13CE-45CC-BAA7-C325CEE86ED9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29" creationId="{767A68A2-282A-49D3-899C-83C38D7A3FB4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30" creationId="{FA19A413-7B8E-453E-A276-35DD8AD61FCA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31" creationId="{FB478BD7-40B3-46E2-9A88-AF4F83C80842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32" creationId="{D02804D2-EB56-43DD-B2CB-A4FD17143907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33" creationId="{4ADC2B29-B5DC-437A-8606-739B17464A5C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34" creationId="{1285DC84-2058-4AB9-8877-03405CC99922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35" creationId="{D9057980-D521-4D0B-9A53-AC1B354622F2}"/>
          </ac:picMkLst>
        </pc:picChg>
        <pc:picChg chg="del">
          <ac:chgData name="Filippo Parravicini" userId="8da0a157-2020-44c3-9a8e-43cd95a51332" providerId="ADAL" clId="{5CC2E6C0-2DE6-4E27-9BE1-341CADECC6E1}" dt="2021-08-23T01:58:42.109" v="60" actId="478"/>
          <ac:picMkLst>
            <pc:docMk/>
            <pc:sldMk cId="379428306" sldId="3071"/>
            <ac:picMk id="36" creationId="{ABFDD3CB-D1A7-4BC3-B366-A7F612E0FB30}"/>
          </ac:picMkLst>
        </pc:picChg>
        <pc:picChg chg="mod">
          <ac:chgData name="Filippo Parravicini" userId="8da0a157-2020-44c3-9a8e-43cd95a51332" providerId="ADAL" clId="{5CC2E6C0-2DE6-4E27-9BE1-341CADECC6E1}" dt="2021-08-23T01:59:47.653" v="120"/>
          <ac:picMkLst>
            <pc:docMk/>
            <pc:sldMk cId="379428306" sldId="3071"/>
            <ac:picMk id="38" creationId="{A935DD22-A374-4B9C-908E-30CD68EE2999}"/>
          </ac:picMkLst>
        </pc:picChg>
        <pc:picChg chg="mod">
          <ac:chgData name="Filippo Parravicini" userId="8da0a157-2020-44c3-9a8e-43cd95a51332" providerId="ADAL" clId="{5CC2E6C0-2DE6-4E27-9BE1-341CADECC6E1}" dt="2021-08-23T01:59:47.653" v="120"/>
          <ac:picMkLst>
            <pc:docMk/>
            <pc:sldMk cId="379428306" sldId="3071"/>
            <ac:picMk id="45" creationId="{C2F3F7EC-CCB2-4DEF-A397-3CCED93B1710}"/>
          </ac:picMkLst>
        </pc:picChg>
        <pc:cxnChg chg="mod">
          <ac:chgData name="Filippo Parravicini" userId="8da0a157-2020-44c3-9a8e-43cd95a51332" providerId="ADAL" clId="{5CC2E6C0-2DE6-4E27-9BE1-341CADECC6E1}" dt="2021-08-23T01:59:47.653" v="120"/>
          <ac:cxnSpMkLst>
            <pc:docMk/>
            <pc:sldMk cId="379428306" sldId="3071"/>
            <ac:cxnSpMk id="39" creationId="{FF72A46D-C8CA-48AF-B506-537D17A767F3}"/>
          </ac:cxnSpMkLst>
        </pc:cxnChg>
        <pc:cxnChg chg="mod">
          <ac:chgData name="Filippo Parravicini" userId="8da0a157-2020-44c3-9a8e-43cd95a51332" providerId="ADAL" clId="{5CC2E6C0-2DE6-4E27-9BE1-341CADECC6E1}" dt="2021-08-23T01:59:47.653" v="120"/>
          <ac:cxnSpMkLst>
            <pc:docMk/>
            <pc:sldMk cId="379428306" sldId="3071"/>
            <ac:cxnSpMk id="40" creationId="{345FF3FD-810E-4866-A7EB-9F24F1A31B6B}"/>
          </ac:cxnSpMkLst>
        </pc:cxnChg>
        <pc:cxnChg chg="mod">
          <ac:chgData name="Filippo Parravicini" userId="8da0a157-2020-44c3-9a8e-43cd95a51332" providerId="ADAL" clId="{5CC2E6C0-2DE6-4E27-9BE1-341CADECC6E1}" dt="2021-08-23T01:59:47.653" v="120"/>
          <ac:cxnSpMkLst>
            <pc:docMk/>
            <pc:sldMk cId="379428306" sldId="3071"/>
            <ac:cxnSpMk id="46" creationId="{C010CD0F-717B-46ED-9967-24EED7675CC3}"/>
          </ac:cxnSpMkLst>
        </pc:cxnChg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3406155823" sldId="3077"/>
        </pc:sldMkLst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1189462130" sldId="3078"/>
        </pc:sldMkLst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2796845458" sldId="3081"/>
        </pc:sldMkLst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4011948610" sldId="3082"/>
        </pc:sldMkLst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3867170014" sldId="3083"/>
        </pc:sldMkLst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312479904" sldId="3089"/>
        </pc:sldMkLst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3303550748" sldId="3091"/>
        </pc:sldMkLst>
      </pc:sldChg>
      <pc:sldChg chg="del">
        <pc:chgData name="Filippo Parravicini" userId="8da0a157-2020-44c3-9a8e-43cd95a51332" providerId="ADAL" clId="{5CC2E6C0-2DE6-4E27-9BE1-341CADECC6E1}" dt="2021-08-23T01:57:09.924" v="0" actId="47"/>
        <pc:sldMkLst>
          <pc:docMk/>
          <pc:sldMk cId="3899441417" sldId="3092"/>
        </pc:sldMkLst>
      </pc:sldChg>
      <pc:sldChg chg="addSp delSp modSp mod">
        <pc:chgData name="Filippo Parravicini" userId="8da0a157-2020-44c3-9a8e-43cd95a51332" providerId="ADAL" clId="{5CC2E6C0-2DE6-4E27-9BE1-341CADECC6E1}" dt="2021-08-23T01:57:59.750" v="9" actId="1076"/>
        <pc:sldMkLst>
          <pc:docMk/>
          <pc:sldMk cId="1512258476" sldId="3093"/>
        </pc:sldMkLst>
        <pc:picChg chg="add mod">
          <ac:chgData name="Filippo Parravicini" userId="8da0a157-2020-44c3-9a8e-43cd95a51332" providerId="ADAL" clId="{5CC2E6C0-2DE6-4E27-9BE1-341CADECC6E1}" dt="2021-08-23T01:57:59.750" v="9" actId="1076"/>
          <ac:picMkLst>
            <pc:docMk/>
            <pc:sldMk cId="1512258476" sldId="3093"/>
            <ac:picMk id="5" creationId="{E478899D-C9BA-4095-9073-D8CDFE50E149}"/>
          </ac:picMkLst>
        </pc:picChg>
        <pc:picChg chg="del mod">
          <ac:chgData name="Filippo Parravicini" userId="8da0a157-2020-44c3-9a8e-43cd95a51332" providerId="ADAL" clId="{5CC2E6C0-2DE6-4E27-9BE1-341CADECC6E1}" dt="2021-08-23T01:57:51.599" v="7" actId="478"/>
          <ac:picMkLst>
            <pc:docMk/>
            <pc:sldMk cId="1512258476" sldId="3093"/>
            <ac:picMk id="6" creationId="{419F8902-DA1A-435C-A13B-58332472EA05}"/>
          </ac:picMkLst>
        </pc:picChg>
        <pc:picChg chg="del">
          <ac:chgData name="Filippo Parravicini" userId="8da0a157-2020-44c3-9a8e-43cd95a51332" providerId="ADAL" clId="{5CC2E6C0-2DE6-4E27-9BE1-341CADECC6E1}" dt="2021-08-23T01:57:38.526" v="3" actId="478"/>
          <ac:picMkLst>
            <pc:docMk/>
            <pc:sldMk cId="1512258476" sldId="3093"/>
            <ac:picMk id="9" creationId="{EE8BB0B9-04DC-4692-902A-569BB15294B3}"/>
          </ac:picMkLst>
        </pc:picChg>
      </pc:sldChg>
      <pc:sldChg chg="addSp delSp modSp add del mod ord">
        <pc:chgData name="Filippo Parravicini" userId="8da0a157-2020-44c3-9a8e-43cd95a51332" providerId="ADAL" clId="{5CC2E6C0-2DE6-4E27-9BE1-341CADECC6E1}" dt="2021-08-23T14:53:23.525" v="3846" actId="47"/>
        <pc:sldMkLst>
          <pc:docMk/>
          <pc:sldMk cId="323354654" sldId="3094"/>
        </pc:sldMkLst>
        <pc:spChg chg="add del mod">
          <ac:chgData name="Filippo Parravicini" userId="8da0a157-2020-44c3-9a8e-43cd95a51332" providerId="ADAL" clId="{5CC2E6C0-2DE6-4E27-9BE1-341CADECC6E1}" dt="2021-08-23T14:44:43.272" v="3751" actId="478"/>
          <ac:spMkLst>
            <pc:docMk/>
            <pc:sldMk cId="323354654" sldId="3094"/>
            <ac:spMk id="3" creationId="{7F586F7C-3F24-4380-9A78-D8E03D9C492C}"/>
          </ac:spMkLst>
        </pc:spChg>
        <pc:spChg chg="add del mod">
          <ac:chgData name="Filippo Parravicini" userId="8da0a157-2020-44c3-9a8e-43cd95a51332" providerId="ADAL" clId="{5CC2E6C0-2DE6-4E27-9BE1-341CADECC6E1}" dt="2021-08-23T14:44:44.145" v="3752" actId="478"/>
          <ac:spMkLst>
            <pc:docMk/>
            <pc:sldMk cId="323354654" sldId="3094"/>
            <ac:spMk id="4" creationId="{AF044204-C280-4347-B47F-10FC1A5ADD5D}"/>
          </ac:spMkLst>
        </pc:spChg>
        <pc:spChg chg="mod topLvl">
          <ac:chgData name="Filippo Parravicini" userId="8da0a157-2020-44c3-9a8e-43cd95a51332" providerId="ADAL" clId="{5CC2E6C0-2DE6-4E27-9BE1-341CADECC6E1}" dt="2021-08-23T14:45:01.084" v="3760" actId="165"/>
          <ac:spMkLst>
            <pc:docMk/>
            <pc:sldMk cId="323354654" sldId="3094"/>
            <ac:spMk id="41" creationId="{990E8FE8-89F5-4B9D-B6CE-D5019D023713}"/>
          </ac:spMkLst>
        </pc:spChg>
        <pc:spChg chg="mod topLvl">
          <ac:chgData name="Filippo Parravicini" userId="8da0a157-2020-44c3-9a8e-43cd95a51332" providerId="ADAL" clId="{5CC2E6C0-2DE6-4E27-9BE1-341CADECC6E1}" dt="2021-08-23T14:45:01.084" v="3760" actId="165"/>
          <ac:spMkLst>
            <pc:docMk/>
            <pc:sldMk cId="323354654" sldId="3094"/>
            <ac:spMk id="42" creationId="{81FCF80B-2D78-4D88-A4DD-E94D367A6CC0}"/>
          </ac:spMkLst>
        </pc:spChg>
        <pc:spChg chg="mod topLvl">
          <ac:chgData name="Filippo Parravicini" userId="8da0a157-2020-44c3-9a8e-43cd95a51332" providerId="ADAL" clId="{5CC2E6C0-2DE6-4E27-9BE1-341CADECC6E1}" dt="2021-08-23T14:45:01.084" v="3760" actId="165"/>
          <ac:spMkLst>
            <pc:docMk/>
            <pc:sldMk cId="323354654" sldId="3094"/>
            <ac:spMk id="43" creationId="{4D20E57B-9093-494E-8C3E-10625173D42E}"/>
          </ac:spMkLst>
        </pc:spChg>
        <pc:spChg chg="mod topLvl">
          <ac:chgData name="Filippo Parravicini" userId="8da0a157-2020-44c3-9a8e-43cd95a51332" providerId="ADAL" clId="{5CC2E6C0-2DE6-4E27-9BE1-341CADECC6E1}" dt="2021-08-23T14:45:01.084" v="3760" actId="165"/>
          <ac:spMkLst>
            <pc:docMk/>
            <pc:sldMk cId="323354654" sldId="3094"/>
            <ac:spMk id="44" creationId="{799B1221-4BEE-4792-88A4-AEEF17391BB0}"/>
          </ac:spMkLst>
        </pc:spChg>
        <pc:spChg chg="mod topLvl">
          <ac:chgData name="Filippo Parravicini" userId="8da0a157-2020-44c3-9a8e-43cd95a51332" providerId="ADAL" clId="{5CC2E6C0-2DE6-4E27-9BE1-341CADECC6E1}" dt="2021-08-23T14:45:01.084" v="3760" actId="165"/>
          <ac:spMkLst>
            <pc:docMk/>
            <pc:sldMk cId="323354654" sldId="3094"/>
            <ac:spMk id="47" creationId="{8A009596-713D-4A57-9179-CC77F4CA2AF1}"/>
          </ac:spMkLst>
        </pc:spChg>
        <pc:spChg chg="add del mod">
          <ac:chgData name="Filippo Parravicini" userId="8da0a157-2020-44c3-9a8e-43cd95a51332" providerId="ADAL" clId="{5CC2E6C0-2DE6-4E27-9BE1-341CADECC6E1}" dt="2021-08-23T14:44:55.326" v="3758" actId="21"/>
          <ac:spMkLst>
            <pc:docMk/>
            <pc:sldMk cId="323354654" sldId="3094"/>
            <ac:spMk id="49" creationId="{11B9ADDA-C11A-492A-89FC-2236400F70F2}"/>
          </ac:spMkLst>
        </pc:spChg>
        <pc:grpChg chg="add del mod">
          <ac:chgData name="Filippo Parravicini" userId="8da0a157-2020-44c3-9a8e-43cd95a51332" providerId="ADAL" clId="{5CC2E6C0-2DE6-4E27-9BE1-341CADECC6E1}" dt="2021-08-23T14:45:05.540" v="3761" actId="21"/>
          <ac:grpSpMkLst>
            <pc:docMk/>
            <pc:sldMk cId="323354654" sldId="3094"/>
            <ac:grpSpMk id="37" creationId="{CD8D1904-DF38-44ED-B6C3-5CDF4E558A42}"/>
          </ac:grpSpMkLst>
        </pc:grpChg>
        <pc:picChg chg="add mod">
          <ac:chgData name="Filippo Parravicini" userId="8da0a157-2020-44c3-9a8e-43cd95a51332" providerId="ADAL" clId="{5CC2E6C0-2DE6-4E27-9BE1-341CADECC6E1}" dt="2021-08-23T14:45:59.200" v="3770" actId="1076"/>
          <ac:picMkLst>
            <pc:docMk/>
            <pc:sldMk cId="323354654" sldId="3094"/>
            <ac:picMk id="5" creationId="{DA01632C-0070-4BDD-A06E-5B78C00ED07E}"/>
          </ac:picMkLst>
        </pc:picChg>
        <pc:picChg chg="mod topLvl">
          <ac:chgData name="Filippo Parravicini" userId="8da0a157-2020-44c3-9a8e-43cd95a51332" providerId="ADAL" clId="{5CC2E6C0-2DE6-4E27-9BE1-341CADECC6E1}" dt="2021-08-23T14:45:01.084" v="3760" actId="165"/>
          <ac:picMkLst>
            <pc:docMk/>
            <pc:sldMk cId="323354654" sldId="3094"/>
            <ac:picMk id="38" creationId="{A935DD22-A374-4B9C-908E-30CD68EE2999}"/>
          </ac:picMkLst>
        </pc:picChg>
        <pc:picChg chg="mod topLvl">
          <ac:chgData name="Filippo Parravicini" userId="8da0a157-2020-44c3-9a8e-43cd95a51332" providerId="ADAL" clId="{5CC2E6C0-2DE6-4E27-9BE1-341CADECC6E1}" dt="2021-08-23T14:45:01.084" v="3760" actId="165"/>
          <ac:picMkLst>
            <pc:docMk/>
            <pc:sldMk cId="323354654" sldId="3094"/>
            <ac:picMk id="45" creationId="{C2F3F7EC-CCB2-4DEF-A397-3CCED93B1710}"/>
          </ac:picMkLst>
        </pc:picChg>
        <pc:cxnChg chg="mod topLvl">
          <ac:chgData name="Filippo Parravicini" userId="8da0a157-2020-44c3-9a8e-43cd95a51332" providerId="ADAL" clId="{5CC2E6C0-2DE6-4E27-9BE1-341CADECC6E1}" dt="2021-08-23T14:45:01.084" v="3760" actId="165"/>
          <ac:cxnSpMkLst>
            <pc:docMk/>
            <pc:sldMk cId="323354654" sldId="3094"/>
            <ac:cxnSpMk id="39" creationId="{FF72A46D-C8CA-48AF-B506-537D17A767F3}"/>
          </ac:cxnSpMkLst>
        </pc:cxnChg>
        <pc:cxnChg chg="mod topLvl">
          <ac:chgData name="Filippo Parravicini" userId="8da0a157-2020-44c3-9a8e-43cd95a51332" providerId="ADAL" clId="{5CC2E6C0-2DE6-4E27-9BE1-341CADECC6E1}" dt="2021-08-23T14:45:01.084" v="3760" actId="165"/>
          <ac:cxnSpMkLst>
            <pc:docMk/>
            <pc:sldMk cId="323354654" sldId="3094"/>
            <ac:cxnSpMk id="40" creationId="{345FF3FD-810E-4866-A7EB-9F24F1A31B6B}"/>
          </ac:cxnSpMkLst>
        </pc:cxnChg>
        <pc:cxnChg chg="mod topLvl">
          <ac:chgData name="Filippo Parravicini" userId="8da0a157-2020-44c3-9a8e-43cd95a51332" providerId="ADAL" clId="{5CC2E6C0-2DE6-4E27-9BE1-341CADECC6E1}" dt="2021-08-23T14:45:01.084" v="3760" actId="165"/>
          <ac:cxnSpMkLst>
            <pc:docMk/>
            <pc:sldMk cId="323354654" sldId="3094"/>
            <ac:cxnSpMk id="46" creationId="{C010CD0F-717B-46ED-9967-24EED7675CC3}"/>
          </ac:cxnSpMkLst>
        </pc:cxnChg>
      </pc:sldChg>
      <pc:sldChg chg="addSp delSp modSp add mod">
        <pc:chgData name="Filippo Parravicini" userId="8da0a157-2020-44c3-9a8e-43cd95a51332" providerId="ADAL" clId="{5CC2E6C0-2DE6-4E27-9BE1-341CADECC6E1}" dt="2021-08-23T16:07:33.956" v="5011" actId="21"/>
        <pc:sldMkLst>
          <pc:docMk/>
          <pc:sldMk cId="3405621857" sldId="3095"/>
        </pc:sldMkLst>
        <pc:spChg chg="mod">
          <ac:chgData name="Filippo Parravicini" userId="8da0a157-2020-44c3-9a8e-43cd95a51332" providerId="ADAL" clId="{5CC2E6C0-2DE6-4E27-9BE1-341CADECC6E1}" dt="2021-08-23T15:31:48.123" v="4942" actId="20577"/>
          <ac:spMkLst>
            <pc:docMk/>
            <pc:sldMk cId="3405621857" sldId="3095"/>
            <ac:spMk id="2" creationId="{7B34386E-CA93-497B-87DE-E30FF338DE75}"/>
          </ac:spMkLst>
        </pc:spChg>
        <pc:spChg chg="del">
          <ac:chgData name="Filippo Parravicini" userId="8da0a157-2020-44c3-9a8e-43cd95a51332" providerId="ADAL" clId="{5CC2E6C0-2DE6-4E27-9BE1-341CADECC6E1}" dt="2021-08-23T02:08:14.473" v="576" actId="478"/>
          <ac:spMkLst>
            <pc:docMk/>
            <pc:sldMk cId="3405621857" sldId="3095"/>
            <ac:spMk id="3" creationId="{7F586F7C-3F24-4380-9A78-D8E03D9C492C}"/>
          </ac:spMkLst>
        </pc:spChg>
        <pc:spChg chg="del">
          <ac:chgData name="Filippo Parravicini" userId="8da0a157-2020-44c3-9a8e-43cd95a51332" providerId="ADAL" clId="{5CC2E6C0-2DE6-4E27-9BE1-341CADECC6E1}" dt="2021-08-23T02:08:14.473" v="576" actId="478"/>
          <ac:spMkLst>
            <pc:docMk/>
            <pc:sldMk cId="3405621857" sldId="3095"/>
            <ac:spMk id="4" creationId="{AF044204-C280-4347-B47F-10FC1A5ADD5D}"/>
          </ac:spMkLst>
        </pc:spChg>
        <pc:spChg chg="add del mod">
          <ac:chgData name="Filippo Parravicini" userId="8da0a157-2020-44c3-9a8e-43cd95a51332" providerId="ADAL" clId="{5CC2E6C0-2DE6-4E27-9BE1-341CADECC6E1}" dt="2021-08-23T15:32:48.930" v="4946" actId="478"/>
          <ac:spMkLst>
            <pc:docMk/>
            <pc:sldMk cId="3405621857" sldId="3095"/>
            <ac:spMk id="5" creationId="{694336AF-931C-4932-B617-12192BE814F6}"/>
          </ac:spMkLst>
        </pc:spChg>
        <pc:spChg chg="add del mod">
          <ac:chgData name="Filippo Parravicini" userId="8da0a157-2020-44c3-9a8e-43cd95a51332" providerId="ADAL" clId="{5CC2E6C0-2DE6-4E27-9BE1-341CADECC6E1}" dt="2021-08-23T02:17:48.866" v="705" actId="478"/>
          <ac:spMkLst>
            <pc:docMk/>
            <pc:sldMk cId="3405621857" sldId="3095"/>
            <ac:spMk id="18" creationId="{52817FA3-44BA-4B28-A8D0-03870ABEEDD8}"/>
          </ac:spMkLst>
        </pc:spChg>
        <pc:spChg chg="add mod">
          <ac:chgData name="Filippo Parravicini" userId="8da0a157-2020-44c3-9a8e-43cd95a51332" providerId="ADAL" clId="{5CC2E6C0-2DE6-4E27-9BE1-341CADECC6E1}" dt="2021-08-23T02:24:02.547" v="1314" actId="1076"/>
          <ac:spMkLst>
            <pc:docMk/>
            <pc:sldMk cId="3405621857" sldId="3095"/>
            <ac:spMk id="19" creationId="{7D812949-7F6A-4C98-BFC1-0E0F3DABF11C}"/>
          </ac:spMkLst>
        </pc:spChg>
        <pc:spChg chg="add mod">
          <ac:chgData name="Filippo Parravicini" userId="8da0a157-2020-44c3-9a8e-43cd95a51332" providerId="ADAL" clId="{5CC2E6C0-2DE6-4E27-9BE1-341CADECC6E1}" dt="2021-08-23T02:24:06.415" v="1315" actId="1076"/>
          <ac:spMkLst>
            <pc:docMk/>
            <pc:sldMk cId="3405621857" sldId="3095"/>
            <ac:spMk id="20" creationId="{124FA6CB-F15D-4DC4-A464-EB7D98281D5E}"/>
          </ac:spMkLst>
        </pc:spChg>
        <pc:spChg chg="del">
          <ac:chgData name="Filippo Parravicini" userId="8da0a157-2020-44c3-9a8e-43cd95a51332" providerId="ADAL" clId="{5CC2E6C0-2DE6-4E27-9BE1-341CADECC6E1}" dt="2021-08-23T02:08:14.473" v="576" actId="478"/>
          <ac:spMkLst>
            <pc:docMk/>
            <pc:sldMk cId="3405621857" sldId="3095"/>
            <ac:spMk id="49" creationId="{11B9ADDA-C11A-492A-89FC-2236400F70F2}"/>
          </ac:spMkLst>
        </pc:spChg>
        <pc:grpChg chg="del">
          <ac:chgData name="Filippo Parravicini" userId="8da0a157-2020-44c3-9a8e-43cd95a51332" providerId="ADAL" clId="{5CC2E6C0-2DE6-4E27-9BE1-341CADECC6E1}" dt="2021-08-23T02:08:14.473" v="576" actId="478"/>
          <ac:grpSpMkLst>
            <pc:docMk/>
            <pc:sldMk cId="3405621857" sldId="3095"/>
            <ac:grpSpMk id="37" creationId="{CD8D1904-DF38-44ED-B6C3-5CDF4E558A42}"/>
          </ac:grpSpMkLst>
        </pc:grpChg>
        <pc:picChg chg="add del mod">
          <ac:chgData name="Filippo Parravicini" userId="8da0a157-2020-44c3-9a8e-43cd95a51332" providerId="ADAL" clId="{5CC2E6C0-2DE6-4E27-9BE1-341CADECC6E1}" dt="2021-08-23T16:05:29.829" v="4990" actId="478"/>
          <ac:picMkLst>
            <pc:docMk/>
            <pc:sldMk cId="3405621857" sldId="3095"/>
            <ac:picMk id="4" creationId="{B7A1A387-4F5E-4DE4-A0F9-58B433A7E171}"/>
          </ac:picMkLst>
        </pc:picChg>
        <pc:picChg chg="add del mod">
          <ac:chgData name="Filippo Parravicini" userId="8da0a157-2020-44c3-9a8e-43cd95a51332" providerId="ADAL" clId="{5CC2E6C0-2DE6-4E27-9BE1-341CADECC6E1}" dt="2021-08-23T16:07:33.956" v="5011" actId="21"/>
          <ac:picMkLst>
            <pc:docMk/>
            <pc:sldMk cId="3405621857" sldId="3095"/>
            <ac:picMk id="7" creationId="{0E39B4D1-5F8D-4C0D-B210-D0121F424E13}"/>
          </ac:picMkLst>
        </pc:picChg>
        <pc:picChg chg="add del mod">
          <ac:chgData name="Filippo Parravicini" userId="8da0a157-2020-44c3-9a8e-43cd95a51332" providerId="ADAL" clId="{5CC2E6C0-2DE6-4E27-9BE1-341CADECC6E1}" dt="2021-08-23T16:05:17.034" v="4984" actId="21"/>
          <ac:picMkLst>
            <pc:docMk/>
            <pc:sldMk cId="3405621857" sldId="3095"/>
            <ac:picMk id="9" creationId="{EA9AD2BB-906F-4347-BAC9-D5669F69153A}"/>
          </ac:picMkLst>
        </pc:picChg>
        <pc:picChg chg="add del mod">
          <ac:chgData name="Filippo Parravicini" userId="8da0a157-2020-44c3-9a8e-43cd95a51332" providerId="ADAL" clId="{5CC2E6C0-2DE6-4E27-9BE1-341CADECC6E1}" dt="2021-08-23T16:05:32.283" v="4992" actId="21"/>
          <ac:picMkLst>
            <pc:docMk/>
            <pc:sldMk cId="3405621857" sldId="3095"/>
            <ac:picMk id="11" creationId="{911CD96A-E228-4F09-BE04-1B743C447A37}"/>
          </ac:picMkLst>
        </pc:picChg>
      </pc:sldChg>
      <pc:sldChg chg="add del">
        <pc:chgData name="Filippo Parravicini" userId="8da0a157-2020-44c3-9a8e-43cd95a51332" providerId="ADAL" clId="{5CC2E6C0-2DE6-4E27-9BE1-341CADECC6E1}" dt="2021-08-23T02:31:19.545" v="1693" actId="47"/>
        <pc:sldMkLst>
          <pc:docMk/>
          <pc:sldMk cId="1441866554" sldId="3096"/>
        </pc:sldMkLst>
      </pc:sldChg>
      <pc:sldChg chg="modSp add del mod">
        <pc:chgData name="Filippo Parravicini" userId="8da0a157-2020-44c3-9a8e-43cd95a51332" providerId="ADAL" clId="{5CC2E6C0-2DE6-4E27-9BE1-341CADECC6E1}" dt="2021-08-23T16:49:41.435" v="5904" actId="47"/>
        <pc:sldMkLst>
          <pc:docMk/>
          <pc:sldMk cId="2925716493" sldId="3097"/>
        </pc:sldMkLst>
        <pc:spChg chg="mod">
          <ac:chgData name="Filippo Parravicini" userId="8da0a157-2020-44c3-9a8e-43cd95a51332" providerId="ADAL" clId="{5CC2E6C0-2DE6-4E27-9BE1-341CADECC6E1}" dt="2021-08-23T02:31:23.488" v="1695" actId="20577"/>
          <ac:spMkLst>
            <pc:docMk/>
            <pc:sldMk cId="2925716493" sldId="3097"/>
            <ac:spMk id="2" creationId="{460B35C3-9D16-43AF-85C5-7F08BCD42F8D}"/>
          </ac:spMkLst>
        </pc:spChg>
        <pc:spChg chg="mod">
          <ac:chgData name="Filippo Parravicini" userId="8da0a157-2020-44c3-9a8e-43cd95a51332" providerId="ADAL" clId="{5CC2E6C0-2DE6-4E27-9BE1-341CADECC6E1}" dt="2021-08-23T02:31:36.074" v="1701" actId="6549"/>
          <ac:spMkLst>
            <pc:docMk/>
            <pc:sldMk cId="2925716493" sldId="3097"/>
            <ac:spMk id="8" creationId="{089E3EF0-1942-4641-9760-F9B9DEC03C44}"/>
          </ac:spMkLst>
        </pc:spChg>
      </pc:sldChg>
      <pc:sldChg chg="modSp add del mod">
        <pc:chgData name="Filippo Parravicini" userId="8da0a157-2020-44c3-9a8e-43cd95a51332" providerId="ADAL" clId="{5CC2E6C0-2DE6-4E27-9BE1-341CADECC6E1}" dt="2021-08-23T16:49:43.115" v="5905" actId="47"/>
        <pc:sldMkLst>
          <pc:docMk/>
          <pc:sldMk cId="2842216596" sldId="3098"/>
        </pc:sldMkLst>
        <pc:spChg chg="mod">
          <ac:chgData name="Filippo Parravicini" userId="8da0a157-2020-44c3-9a8e-43cd95a51332" providerId="ADAL" clId="{5CC2E6C0-2DE6-4E27-9BE1-341CADECC6E1}" dt="2021-08-23T02:31:27.152" v="1697" actId="20577"/>
          <ac:spMkLst>
            <pc:docMk/>
            <pc:sldMk cId="2842216596" sldId="3098"/>
            <ac:spMk id="2" creationId="{460B35C3-9D16-43AF-85C5-7F08BCD42F8D}"/>
          </ac:spMkLst>
        </pc:spChg>
        <pc:spChg chg="mod">
          <ac:chgData name="Filippo Parravicini" userId="8da0a157-2020-44c3-9a8e-43cd95a51332" providerId="ADAL" clId="{5CC2E6C0-2DE6-4E27-9BE1-341CADECC6E1}" dt="2021-08-23T02:31:30.588" v="1699" actId="6549"/>
          <ac:spMkLst>
            <pc:docMk/>
            <pc:sldMk cId="2842216596" sldId="3098"/>
            <ac:spMk id="9" creationId="{375EDA43-FA5D-4CCB-B212-D6E8867D3781}"/>
          </ac:spMkLst>
        </pc:spChg>
      </pc:sldChg>
      <pc:sldChg chg="addSp delSp modSp add mod ord">
        <pc:chgData name="Filippo Parravicini" userId="8da0a157-2020-44c3-9a8e-43cd95a51332" providerId="ADAL" clId="{5CC2E6C0-2DE6-4E27-9BE1-341CADECC6E1}" dt="2021-08-23T16:58:14.711" v="6250"/>
        <pc:sldMkLst>
          <pc:docMk/>
          <pc:sldMk cId="895702012" sldId="3099"/>
        </pc:sldMkLst>
        <pc:spChg chg="mod">
          <ac:chgData name="Filippo Parravicini" userId="8da0a157-2020-44c3-9a8e-43cd95a51332" providerId="ADAL" clId="{5CC2E6C0-2DE6-4E27-9BE1-341CADECC6E1}" dt="2021-08-23T02:32:08.612" v="1778" actId="20577"/>
          <ac:spMkLst>
            <pc:docMk/>
            <pc:sldMk cId="895702012" sldId="3099"/>
            <ac:spMk id="2" creationId="{460B35C3-9D16-43AF-85C5-7F08BCD42F8D}"/>
          </ac:spMkLst>
        </pc:spChg>
        <pc:spChg chg="del">
          <ac:chgData name="Filippo Parravicini" userId="8da0a157-2020-44c3-9a8e-43cd95a51332" providerId="ADAL" clId="{5CC2E6C0-2DE6-4E27-9BE1-341CADECC6E1}" dt="2021-08-23T02:32:14.330" v="1779" actId="478"/>
          <ac:spMkLst>
            <pc:docMk/>
            <pc:sldMk cId="895702012" sldId="3099"/>
            <ac:spMk id="8" creationId="{65D9F461-2DE1-4DF8-BCB2-8AF985BBCEF7}"/>
          </ac:spMkLst>
        </pc:spChg>
        <pc:spChg chg="del">
          <ac:chgData name="Filippo Parravicini" userId="8da0a157-2020-44c3-9a8e-43cd95a51332" providerId="ADAL" clId="{5CC2E6C0-2DE6-4E27-9BE1-341CADECC6E1}" dt="2021-08-23T02:32:14.330" v="1779" actId="478"/>
          <ac:spMkLst>
            <pc:docMk/>
            <pc:sldMk cId="895702012" sldId="3099"/>
            <ac:spMk id="9" creationId="{375EDA43-FA5D-4CCB-B212-D6E8867D3781}"/>
          </ac:spMkLst>
        </pc:spChg>
        <pc:spChg chg="mod">
          <ac:chgData name="Filippo Parravicini" userId="8da0a157-2020-44c3-9a8e-43cd95a51332" providerId="ADAL" clId="{5CC2E6C0-2DE6-4E27-9BE1-341CADECC6E1}" dt="2021-08-23T02:32:53.037" v="1807"/>
          <ac:spMkLst>
            <pc:docMk/>
            <pc:sldMk cId="895702012" sldId="3099"/>
            <ac:spMk id="11" creationId="{BDE41B96-4AF7-40B9-AB99-6701FE61FA0F}"/>
          </ac:spMkLst>
        </pc:spChg>
        <pc:spChg chg="mod">
          <ac:chgData name="Filippo Parravicini" userId="8da0a157-2020-44c3-9a8e-43cd95a51332" providerId="ADAL" clId="{5CC2E6C0-2DE6-4E27-9BE1-341CADECC6E1}" dt="2021-08-23T02:32:53.037" v="1807"/>
          <ac:spMkLst>
            <pc:docMk/>
            <pc:sldMk cId="895702012" sldId="3099"/>
            <ac:spMk id="12" creationId="{EC2AECC6-AA60-41EB-8435-65AC74DBBF2F}"/>
          </ac:spMkLst>
        </pc:spChg>
        <pc:spChg chg="mod">
          <ac:chgData name="Filippo Parravicini" userId="8da0a157-2020-44c3-9a8e-43cd95a51332" providerId="ADAL" clId="{5CC2E6C0-2DE6-4E27-9BE1-341CADECC6E1}" dt="2021-08-23T02:32:53.037" v="1807"/>
          <ac:spMkLst>
            <pc:docMk/>
            <pc:sldMk cId="895702012" sldId="3099"/>
            <ac:spMk id="13" creationId="{E6AB6636-0A07-4B5F-91B9-E63537970500}"/>
          </ac:spMkLst>
        </pc:spChg>
        <pc:spChg chg="mod">
          <ac:chgData name="Filippo Parravicini" userId="8da0a157-2020-44c3-9a8e-43cd95a51332" providerId="ADAL" clId="{5CC2E6C0-2DE6-4E27-9BE1-341CADECC6E1}" dt="2021-08-23T02:32:53.037" v="1807"/>
          <ac:spMkLst>
            <pc:docMk/>
            <pc:sldMk cId="895702012" sldId="3099"/>
            <ac:spMk id="14" creationId="{65BB061D-9F65-43A6-B18D-940C4028E91C}"/>
          </ac:spMkLst>
        </pc:spChg>
        <pc:spChg chg="mod">
          <ac:chgData name="Filippo Parravicini" userId="8da0a157-2020-44c3-9a8e-43cd95a51332" providerId="ADAL" clId="{5CC2E6C0-2DE6-4E27-9BE1-341CADECC6E1}" dt="2021-08-23T02:32:53.037" v="1807"/>
          <ac:spMkLst>
            <pc:docMk/>
            <pc:sldMk cId="895702012" sldId="3099"/>
            <ac:spMk id="17" creationId="{1F0FF982-E867-48ED-941A-F242E5C5EF07}"/>
          </ac:spMkLst>
        </pc:spChg>
        <pc:spChg chg="add del mod">
          <ac:chgData name="Filippo Parravicini" userId="8da0a157-2020-44c3-9a8e-43cd95a51332" providerId="ADAL" clId="{5CC2E6C0-2DE6-4E27-9BE1-341CADECC6E1}" dt="2021-08-23T02:35:07.449" v="1832" actId="21"/>
          <ac:spMkLst>
            <pc:docMk/>
            <pc:sldMk cId="895702012" sldId="3099"/>
            <ac:spMk id="18" creationId="{B5E6FCCC-FC72-4F1F-BC7B-14EF2EEF51BF}"/>
          </ac:spMkLst>
        </pc:spChg>
        <pc:spChg chg="add del">
          <ac:chgData name="Filippo Parravicini" userId="8da0a157-2020-44c3-9a8e-43cd95a51332" providerId="ADAL" clId="{5CC2E6C0-2DE6-4E27-9BE1-341CADECC6E1}" dt="2021-08-23T02:34:59.397" v="1828" actId="478"/>
          <ac:spMkLst>
            <pc:docMk/>
            <pc:sldMk cId="895702012" sldId="3099"/>
            <ac:spMk id="22" creationId="{E7FC985A-A5A8-404E-90A8-ECE4E03F1E54}"/>
          </ac:spMkLst>
        </pc:spChg>
        <pc:spChg chg="add del">
          <ac:chgData name="Filippo Parravicini" userId="8da0a157-2020-44c3-9a8e-43cd95a51332" providerId="ADAL" clId="{5CC2E6C0-2DE6-4E27-9BE1-341CADECC6E1}" dt="2021-08-23T02:36:04.606" v="1843"/>
          <ac:spMkLst>
            <pc:docMk/>
            <pc:sldMk cId="895702012" sldId="3099"/>
            <ac:spMk id="24" creationId="{33B4F48A-390E-4B4E-8EE9-EE9228BDEAEF}"/>
          </ac:spMkLst>
        </pc:spChg>
        <pc:spChg chg="add mod">
          <ac:chgData name="Filippo Parravicini" userId="8da0a157-2020-44c3-9a8e-43cd95a51332" providerId="ADAL" clId="{5CC2E6C0-2DE6-4E27-9BE1-341CADECC6E1}" dt="2021-08-23T02:38:58.237" v="1925" actId="20577"/>
          <ac:spMkLst>
            <pc:docMk/>
            <pc:sldMk cId="895702012" sldId="3099"/>
            <ac:spMk id="31" creationId="{BB4DCD7B-9FC6-451F-82CC-097C3CE644A9}"/>
          </ac:spMkLst>
        </pc:spChg>
        <pc:spChg chg="add mod">
          <ac:chgData name="Filippo Parravicini" userId="8da0a157-2020-44c3-9a8e-43cd95a51332" providerId="ADAL" clId="{5CC2E6C0-2DE6-4E27-9BE1-341CADECC6E1}" dt="2021-08-23T02:39:18.986" v="1959" actId="20577"/>
          <ac:spMkLst>
            <pc:docMk/>
            <pc:sldMk cId="895702012" sldId="3099"/>
            <ac:spMk id="32" creationId="{EEA1FB7C-2AE1-4964-9DA6-6C8C9621DE86}"/>
          </ac:spMkLst>
        </pc:spChg>
        <pc:spChg chg="add mod">
          <ac:chgData name="Filippo Parravicini" userId="8da0a157-2020-44c3-9a8e-43cd95a51332" providerId="ADAL" clId="{5CC2E6C0-2DE6-4E27-9BE1-341CADECC6E1}" dt="2021-08-23T02:39:29.063" v="1983" actId="20577"/>
          <ac:spMkLst>
            <pc:docMk/>
            <pc:sldMk cId="895702012" sldId="3099"/>
            <ac:spMk id="33" creationId="{BDCFE74F-D2F9-4ACD-97C2-8416E22BEF60}"/>
          </ac:spMkLst>
        </pc:spChg>
        <pc:grpChg chg="add del mod">
          <ac:chgData name="Filippo Parravicini" userId="8da0a157-2020-44c3-9a8e-43cd95a51332" providerId="ADAL" clId="{5CC2E6C0-2DE6-4E27-9BE1-341CADECC6E1}" dt="2021-08-23T02:35:07.449" v="1832" actId="21"/>
          <ac:grpSpMkLst>
            <pc:docMk/>
            <pc:sldMk cId="895702012" sldId="3099"/>
            <ac:grpSpMk id="5" creationId="{1818ACAB-C8ED-4851-866D-212B3D87278D}"/>
          </ac:grpSpMkLst>
        </pc:grpChg>
        <pc:picChg chg="mod">
          <ac:chgData name="Filippo Parravicini" userId="8da0a157-2020-44c3-9a8e-43cd95a51332" providerId="ADAL" clId="{5CC2E6C0-2DE6-4E27-9BE1-341CADECC6E1}" dt="2021-08-23T02:32:53.037" v="1807"/>
          <ac:picMkLst>
            <pc:docMk/>
            <pc:sldMk cId="895702012" sldId="3099"/>
            <ac:picMk id="6" creationId="{07685150-37C6-48D9-85FF-08FC39F56CC5}"/>
          </ac:picMkLst>
        </pc:picChg>
        <pc:picChg chg="mod">
          <ac:chgData name="Filippo Parravicini" userId="8da0a157-2020-44c3-9a8e-43cd95a51332" providerId="ADAL" clId="{5CC2E6C0-2DE6-4E27-9BE1-341CADECC6E1}" dt="2021-08-23T02:32:53.037" v="1807"/>
          <ac:picMkLst>
            <pc:docMk/>
            <pc:sldMk cId="895702012" sldId="3099"/>
            <ac:picMk id="15" creationId="{40BDC3B0-D232-4DBD-86C8-B67623DC8B09}"/>
          </ac:picMkLst>
        </pc:picChg>
        <pc:picChg chg="add del">
          <ac:chgData name="Filippo Parravicini" userId="8da0a157-2020-44c3-9a8e-43cd95a51332" providerId="ADAL" clId="{5CC2E6C0-2DE6-4E27-9BE1-341CADECC6E1}" dt="2021-08-23T02:36:04.606" v="1843"/>
          <ac:picMkLst>
            <pc:docMk/>
            <pc:sldMk cId="895702012" sldId="3099"/>
            <ac:picMk id="23" creationId="{9C89C278-FA42-4ACA-A4E7-107AF169A19D}"/>
          </ac:picMkLst>
        </pc:picChg>
        <pc:picChg chg="mod">
          <ac:chgData name="Filippo Parravicini" userId="8da0a157-2020-44c3-9a8e-43cd95a51332" providerId="ADAL" clId="{5CC2E6C0-2DE6-4E27-9BE1-341CADECC6E1}" dt="2021-08-23T02:37:51.914" v="1880" actId="1582"/>
          <ac:picMkLst>
            <pc:docMk/>
            <pc:sldMk cId="895702012" sldId="3099"/>
            <ac:picMk id="25" creationId="{40BFC01D-09AE-423A-84E4-EF4A2FD25F15}"/>
          </ac:picMkLst>
        </pc:picChg>
        <pc:picChg chg="add mod">
          <ac:chgData name="Filippo Parravicini" userId="8da0a157-2020-44c3-9a8e-43cd95a51332" providerId="ADAL" clId="{5CC2E6C0-2DE6-4E27-9BE1-341CADECC6E1}" dt="2021-08-23T02:37:51.914" v="1880" actId="1582"/>
          <ac:picMkLst>
            <pc:docMk/>
            <pc:sldMk cId="895702012" sldId="3099"/>
            <ac:picMk id="26" creationId="{17355D85-E508-4DD4-9119-F29BC8F5C22C}"/>
          </ac:picMkLst>
        </pc:picChg>
        <pc:picChg chg="add mod">
          <ac:chgData name="Filippo Parravicini" userId="8da0a157-2020-44c3-9a8e-43cd95a51332" providerId="ADAL" clId="{5CC2E6C0-2DE6-4E27-9BE1-341CADECC6E1}" dt="2021-08-23T02:37:51.914" v="1880" actId="1582"/>
          <ac:picMkLst>
            <pc:docMk/>
            <pc:sldMk cId="895702012" sldId="3099"/>
            <ac:picMk id="27" creationId="{48203B17-A623-430F-918D-F8F9C3E98BC1}"/>
          </ac:picMkLst>
        </pc:picChg>
        <pc:picChg chg="add mod">
          <ac:chgData name="Filippo Parravicini" userId="8da0a157-2020-44c3-9a8e-43cd95a51332" providerId="ADAL" clId="{5CC2E6C0-2DE6-4E27-9BE1-341CADECC6E1}" dt="2021-08-23T02:36:54.056" v="1862" actId="571"/>
          <ac:picMkLst>
            <pc:docMk/>
            <pc:sldMk cId="895702012" sldId="3099"/>
            <ac:picMk id="28" creationId="{373E6DF4-4D2C-4A88-B3CE-47C34C7CD6E6}"/>
          </ac:picMkLst>
        </pc:picChg>
        <pc:picChg chg="add mod">
          <ac:chgData name="Filippo Parravicini" userId="8da0a157-2020-44c3-9a8e-43cd95a51332" providerId="ADAL" clId="{5CC2E6C0-2DE6-4E27-9BE1-341CADECC6E1}" dt="2021-08-23T02:36:54.056" v="1862" actId="571"/>
          <ac:picMkLst>
            <pc:docMk/>
            <pc:sldMk cId="895702012" sldId="3099"/>
            <ac:picMk id="29" creationId="{50969346-D024-4795-9236-F6707AC656F5}"/>
          </ac:picMkLst>
        </pc:picChg>
        <pc:picChg chg="add mod">
          <ac:chgData name="Filippo Parravicini" userId="8da0a157-2020-44c3-9a8e-43cd95a51332" providerId="ADAL" clId="{5CC2E6C0-2DE6-4E27-9BE1-341CADECC6E1}" dt="2021-08-23T02:36:54.056" v="1862" actId="571"/>
          <ac:picMkLst>
            <pc:docMk/>
            <pc:sldMk cId="895702012" sldId="3099"/>
            <ac:picMk id="30" creationId="{FACF63BA-F1A5-4779-9E3D-D051CBFC74C6}"/>
          </ac:picMkLst>
        </pc:picChg>
        <pc:cxnChg chg="mod">
          <ac:chgData name="Filippo Parravicini" userId="8da0a157-2020-44c3-9a8e-43cd95a51332" providerId="ADAL" clId="{5CC2E6C0-2DE6-4E27-9BE1-341CADECC6E1}" dt="2021-08-23T02:32:53.037" v="1807"/>
          <ac:cxnSpMkLst>
            <pc:docMk/>
            <pc:sldMk cId="895702012" sldId="3099"/>
            <ac:cxnSpMk id="7" creationId="{3BB3F1B4-029C-4F8D-AE7C-BAE1C47163DE}"/>
          </ac:cxnSpMkLst>
        </pc:cxnChg>
        <pc:cxnChg chg="mod">
          <ac:chgData name="Filippo Parravicini" userId="8da0a157-2020-44c3-9a8e-43cd95a51332" providerId="ADAL" clId="{5CC2E6C0-2DE6-4E27-9BE1-341CADECC6E1}" dt="2021-08-23T02:32:53.037" v="1807"/>
          <ac:cxnSpMkLst>
            <pc:docMk/>
            <pc:sldMk cId="895702012" sldId="3099"/>
            <ac:cxnSpMk id="10" creationId="{852EB391-2AE6-4C82-A358-7AA5F9B3B487}"/>
          </ac:cxnSpMkLst>
        </pc:cxnChg>
        <pc:cxnChg chg="mod">
          <ac:chgData name="Filippo Parravicini" userId="8da0a157-2020-44c3-9a8e-43cd95a51332" providerId="ADAL" clId="{5CC2E6C0-2DE6-4E27-9BE1-341CADECC6E1}" dt="2021-08-23T02:32:53.037" v="1807"/>
          <ac:cxnSpMkLst>
            <pc:docMk/>
            <pc:sldMk cId="895702012" sldId="3099"/>
            <ac:cxnSpMk id="16" creationId="{ABF52270-9CC8-4C2D-A7BE-4C7764257C7B}"/>
          </ac:cxnSpMkLst>
        </pc:cxnChg>
        <pc:cxnChg chg="add del mod">
          <ac:chgData name="Filippo Parravicini" userId="8da0a157-2020-44c3-9a8e-43cd95a51332" providerId="ADAL" clId="{5CC2E6C0-2DE6-4E27-9BE1-341CADECC6E1}" dt="2021-08-23T02:33:47.004" v="1813" actId="21"/>
          <ac:cxnSpMkLst>
            <pc:docMk/>
            <pc:sldMk cId="895702012" sldId="3099"/>
            <ac:cxnSpMk id="19" creationId="{06673462-0DBB-4ACF-B1B8-4A59DCFF7B2B}"/>
          </ac:cxnSpMkLst>
        </pc:cxnChg>
        <pc:cxnChg chg="add del mod">
          <ac:chgData name="Filippo Parravicini" userId="8da0a157-2020-44c3-9a8e-43cd95a51332" providerId="ADAL" clId="{5CC2E6C0-2DE6-4E27-9BE1-341CADECC6E1}" dt="2021-08-23T02:34:41.685" v="1824" actId="478"/>
          <ac:cxnSpMkLst>
            <pc:docMk/>
            <pc:sldMk cId="895702012" sldId="3099"/>
            <ac:cxnSpMk id="21" creationId="{D281B66D-2E5C-468B-840B-CAFF922AE5BE}"/>
          </ac:cxnSpMkLst>
        </pc:cxnChg>
      </pc:sldChg>
      <pc:sldChg chg="addSp modSp add mod">
        <pc:chgData name="Filippo Parravicini" userId="8da0a157-2020-44c3-9a8e-43cd95a51332" providerId="ADAL" clId="{5CC2E6C0-2DE6-4E27-9BE1-341CADECC6E1}" dt="2021-08-23T02:51:22.816" v="2521" actId="1076"/>
        <pc:sldMkLst>
          <pc:docMk/>
          <pc:sldMk cId="3458649674" sldId="3100"/>
        </pc:sldMkLst>
        <pc:spChg chg="mod">
          <ac:chgData name="Filippo Parravicini" userId="8da0a157-2020-44c3-9a8e-43cd95a51332" providerId="ADAL" clId="{5CC2E6C0-2DE6-4E27-9BE1-341CADECC6E1}" dt="2021-08-23T02:32:28.237" v="1806" actId="20577"/>
          <ac:spMkLst>
            <pc:docMk/>
            <pc:sldMk cId="3458649674" sldId="3100"/>
            <ac:spMk id="2" creationId="{460B35C3-9D16-43AF-85C5-7F08BCD42F8D}"/>
          </ac:spMkLst>
        </pc:spChg>
        <pc:spChg chg="add mod">
          <ac:chgData name="Filippo Parravicini" userId="8da0a157-2020-44c3-9a8e-43cd95a51332" providerId="ADAL" clId="{5CC2E6C0-2DE6-4E27-9BE1-341CADECC6E1}" dt="2021-08-23T02:40:28.382" v="1993" actId="1582"/>
          <ac:spMkLst>
            <pc:docMk/>
            <pc:sldMk cId="3458649674" sldId="3100"/>
            <ac:spMk id="5" creationId="{05F8EC0D-F57E-4557-81AE-0A5EC29FA47E}"/>
          </ac:spMkLst>
        </pc:spChg>
        <pc:spChg chg="add mod">
          <ac:chgData name="Filippo Parravicini" userId="8da0a157-2020-44c3-9a8e-43cd95a51332" providerId="ADAL" clId="{5CC2E6C0-2DE6-4E27-9BE1-341CADECC6E1}" dt="2021-08-23T02:48:26.745" v="2164" actId="1037"/>
          <ac:spMkLst>
            <pc:docMk/>
            <pc:sldMk cId="3458649674" sldId="3100"/>
            <ac:spMk id="6" creationId="{3CD63A30-A2E2-40FF-8D41-5BADDD58A1D8}"/>
          </ac:spMkLst>
        </pc:spChg>
        <pc:spChg chg="add mod">
          <ac:chgData name="Filippo Parravicini" userId="8da0a157-2020-44c3-9a8e-43cd95a51332" providerId="ADAL" clId="{5CC2E6C0-2DE6-4E27-9BE1-341CADECC6E1}" dt="2021-08-23T02:40:37.692" v="1995" actId="571"/>
          <ac:spMkLst>
            <pc:docMk/>
            <pc:sldMk cId="3458649674" sldId="3100"/>
            <ac:spMk id="7" creationId="{BC9B9CD7-CBCC-4367-84B6-E8E17B6A6F41}"/>
          </ac:spMkLst>
        </pc:spChg>
        <pc:spChg chg="add mod ord">
          <ac:chgData name="Filippo Parravicini" userId="8da0a157-2020-44c3-9a8e-43cd95a51332" providerId="ADAL" clId="{5CC2E6C0-2DE6-4E27-9BE1-341CADECC6E1}" dt="2021-08-23T02:48:26.745" v="2164" actId="1037"/>
          <ac:spMkLst>
            <pc:docMk/>
            <pc:sldMk cId="3458649674" sldId="3100"/>
            <ac:spMk id="20" creationId="{66BAE09F-0F1A-4A13-927E-7EB54D5D7568}"/>
          </ac:spMkLst>
        </pc:spChg>
        <pc:spChg chg="add mod">
          <ac:chgData name="Filippo Parravicini" userId="8da0a157-2020-44c3-9a8e-43cd95a51332" providerId="ADAL" clId="{5CC2E6C0-2DE6-4E27-9BE1-341CADECC6E1}" dt="2021-08-23T02:42:38.110" v="2016" actId="1076"/>
          <ac:spMkLst>
            <pc:docMk/>
            <pc:sldMk cId="3458649674" sldId="3100"/>
            <ac:spMk id="23" creationId="{1D5C7529-C790-4E6C-8742-D0F929124F5A}"/>
          </ac:spMkLst>
        </pc:spChg>
        <pc:spChg chg="add mod">
          <ac:chgData name="Filippo Parravicini" userId="8da0a157-2020-44c3-9a8e-43cd95a51332" providerId="ADAL" clId="{5CC2E6C0-2DE6-4E27-9BE1-341CADECC6E1}" dt="2021-08-23T02:46:53.502" v="2091" actId="1036"/>
          <ac:spMkLst>
            <pc:docMk/>
            <pc:sldMk cId="3458649674" sldId="3100"/>
            <ac:spMk id="27" creationId="{46919BF2-3AE6-4C78-B428-FB2EEE36EC51}"/>
          </ac:spMkLst>
        </pc:spChg>
        <pc:spChg chg="add mod">
          <ac:chgData name="Filippo Parravicini" userId="8da0a157-2020-44c3-9a8e-43cd95a51332" providerId="ADAL" clId="{5CC2E6C0-2DE6-4E27-9BE1-341CADECC6E1}" dt="2021-08-23T02:46:53.502" v="2091" actId="1036"/>
          <ac:spMkLst>
            <pc:docMk/>
            <pc:sldMk cId="3458649674" sldId="3100"/>
            <ac:spMk id="28" creationId="{C224865C-F622-4528-9C15-EACD5FDDC1DD}"/>
          </ac:spMkLst>
        </pc:spChg>
        <pc:spChg chg="add mod">
          <ac:chgData name="Filippo Parravicini" userId="8da0a157-2020-44c3-9a8e-43cd95a51332" providerId="ADAL" clId="{5CC2E6C0-2DE6-4E27-9BE1-341CADECC6E1}" dt="2021-08-23T02:45:05.871" v="2047" actId="1076"/>
          <ac:spMkLst>
            <pc:docMk/>
            <pc:sldMk cId="3458649674" sldId="3100"/>
            <ac:spMk id="34" creationId="{9BBE42CB-D64D-45DC-AAB3-6ADA407D67DB}"/>
          </ac:spMkLst>
        </pc:spChg>
        <pc:spChg chg="add mod">
          <ac:chgData name="Filippo Parravicini" userId="8da0a157-2020-44c3-9a8e-43cd95a51332" providerId="ADAL" clId="{5CC2E6C0-2DE6-4E27-9BE1-341CADECC6E1}" dt="2021-08-23T02:48:26.745" v="2164" actId="1037"/>
          <ac:spMkLst>
            <pc:docMk/>
            <pc:sldMk cId="3458649674" sldId="3100"/>
            <ac:spMk id="42" creationId="{AD06419B-9FA3-4D84-A8D0-091B8CBB5299}"/>
          </ac:spMkLst>
        </pc:spChg>
        <pc:spChg chg="add mod">
          <ac:chgData name="Filippo Parravicini" userId="8da0a157-2020-44c3-9a8e-43cd95a51332" providerId="ADAL" clId="{5CC2E6C0-2DE6-4E27-9BE1-341CADECC6E1}" dt="2021-08-23T02:45:23.834" v="2050" actId="207"/>
          <ac:spMkLst>
            <pc:docMk/>
            <pc:sldMk cId="3458649674" sldId="3100"/>
            <ac:spMk id="43" creationId="{20FE2C35-4103-48CD-9DF6-9F448EFF8BD1}"/>
          </ac:spMkLst>
        </pc:spChg>
        <pc:spChg chg="add mod">
          <ac:chgData name="Filippo Parravicini" userId="8da0a157-2020-44c3-9a8e-43cd95a51332" providerId="ADAL" clId="{5CC2E6C0-2DE6-4E27-9BE1-341CADECC6E1}" dt="2021-08-23T02:46:35.719" v="2073" actId="552"/>
          <ac:spMkLst>
            <pc:docMk/>
            <pc:sldMk cId="3458649674" sldId="3100"/>
            <ac:spMk id="44" creationId="{532AA24B-A2F6-4BF6-85E4-E61E477E7C6E}"/>
          </ac:spMkLst>
        </pc:spChg>
        <pc:spChg chg="add mod">
          <ac:chgData name="Filippo Parravicini" userId="8da0a157-2020-44c3-9a8e-43cd95a51332" providerId="ADAL" clId="{5CC2E6C0-2DE6-4E27-9BE1-341CADECC6E1}" dt="2021-08-23T02:46:37.766" v="2074" actId="465"/>
          <ac:spMkLst>
            <pc:docMk/>
            <pc:sldMk cId="3458649674" sldId="3100"/>
            <ac:spMk id="45" creationId="{6F77152A-4EB8-4CDC-AAC5-1FA0E47D95DF}"/>
          </ac:spMkLst>
        </pc:spChg>
        <pc:spChg chg="add mod">
          <ac:chgData name="Filippo Parravicini" userId="8da0a157-2020-44c3-9a8e-43cd95a51332" providerId="ADAL" clId="{5CC2E6C0-2DE6-4E27-9BE1-341CADECC6E1}" dt="2021-08-23T02:46:35.719" v="2073" actId="552"/>
          <ac:spMkLst>
            <pc:docMk/>
            <pc:sldMk cId="3458649674" sldId="3100"/>
            <ac:spMk id="46" creationId="{609E1A5F-E955-4F7D-BD58-1D11C0E9FAC8}"/>
          </ac:spMkLst>
        </pc:spChg>
        <pc:spChg chg="add mod">
          <ac:chgData name="Filippo Parravicini" userId="8da0a157-2020-44c3-9a8e-43cd95a51332" providerId="ADAL" clId="{5CC2E6C0-2DE6-4E27-9BE1-341CADECC6E1}" dt="2021-08-23T02:47:25.158" v="2099" actId="1076"/>
          <ac:spMkLst>
            <pc:docMk/>
            <pc:sldMk cId="3458649674" sldId="3100"/>
            <ac:spMk id="49" creationId="{A454F1B3-718D-4C1B-9385-77CE3C9A22F3}"/>
          </ac:spMkLst>
        </pc:spChg>
        <pc:spChg chg="add mod">
          <ac:chgData name="Filippo Parravicini" userId="8da0a157-2020-44c3-9a8e-43cd95a51332" providerId="ADAL" clId="{5CC2E6C0-2DE6-4E27-9BE1-341CADECC6E1}" dt="2021-08-23T02:48:00.574" v="2129" actId="1076"/>
          <ac:spMkLst>
            <pc:docMk/>
            <pc:sldMk cId="3458649674" sldId="3100"/>
            <ac:spMk id="50" creationId="{3DF3EE46-CAC9-4CF7-AB86-4BDC911B8B56}"/>
          </ac:spMkLst>
        </pc:spChg>
        <pc:spChg chg="add mod">
          <ac:chgData name="Filippo Parravicini" userId="8da0a157-2020-44c3-9a8e-43cd95a51332" providerId="ADAL" clId="{5CC2E6C0-2DE6-4E27-9BE1-341CADECC6E1}" dt="2021-08-23T02:48:31.452" v="2165" actId="1076"/>
          <ac:spMkLst>
            <pc:docMk/>
            <pc:sldMk cId="3458649674" sldId="3100"/>
            <ac:spMk id="51" creationId="{321BA46A-8567-4272-8209-A1C7AAD430FA}"/>
          </ac:spMkLst>
        </pc:spChg>
        <pc:spChg chg="add mod">
          <ac:chgData name="Filippo Parravicini" userId="8da0a157-2020-44c3-9a8e-43cd95a51332" providerId="ADAL" clId="{5CC2E6C0-2DE6-4E27-9BE1-341CADECC6E1}" dt="2021-08-23T02:50:24.286" v="2417" actId="14100"/>
          <ac:spMkLst>
            <pc:docMk/>
            <pc:sldMk cId="3458649674" sldId="3100"/>
            <ac:spMk id="52" creationId="{378F5E96-7090-4290-9332-D7AC0800E569}"/>
          </ac:spMkLst>
        </pc:spChg>
        <pc:spChg chg="add mod">
          <ac:chgData name="Filippo Parravicini" userId="8da0a157-2020-44c3-9a8e-43cd95a51332" providerId="ADAL" clId="{5CC2E6C0-2DE6-4E27-9BE1-341CADECC6E1}" dt="2021-08-23T02:51:22.816" v="2521" actId="1076"/>
          <ac:spMkLst>
            <pc:docMk/>
            <pc:sldMk cId="3458649674" sldId="3100"/>
            <ac:spMk id="53" creationId="{761461AC-0C24-43BB-AA24-AE7FF1AC7D72}"/>
          </ac:spMkLst>
        </pc:spChg>
        <pc:spChg chg="add mod">
          <ac:chgData name="Filippo Parravicini" userId="8da0a157-2020-44c3-9a8e-43cd95a51332" providerId="ADAL" clId="{5CC2E6C0-2DE6-4E27-9BE1-341CADECC6E1}" dt="2021-08-23T02:51:18.796" v="2520" actId="20577"/>
          <ac:spMkLst>
            <pc:docMk/>
            <pc:sldMk cId="3458649674" sldId="3100"/>
            <ac:spMk id="54" creationId="{FF908BA9-3CD5-4D6A-A37B-52828E3DBECB}"/>
          </ac:spMkLst>
        </pc:spChg>
        <pc:cxnChg chg="add mod">
          <ac:chgData name="Filippo Parravicini" userId="8da0a157-2020-44c3-9a8e-43cd95a51332" providerId="ADAL" clId="{5CC2E6C0-2DE6-4E27-9BE1-341CADECC6E1}" dt="2021-08-23T02:40:09.362" v="1987" actId="1076"/>
          <ac:cxnSpMkLst>
            <pc:docMk/>
            <pc:sldMk cId="3458649674" sldId="3100"/>
            <ac:cxnSpMk id="4" creationId="{0B83D32D-8D50-468D-A3CE-9272A566985B}"/>
          </ac:cxnSpMkLst>
        </pc:cxnChg>
        <pc:cxnChg chg="add mod ord">
          <ac:chgData name="Filippo Parravicini" userId="8da0a157-2020-44c3-9a8e-43cd95a51332" providerId="ADAL" clId="{5CC2E6C0-2DE6-4E27-9BE1-341CADECC6E1}" dt="2021-08-23T02:43:56.271" v="2033" actId="166"/>
          <ac:cxnSpMkLst>
            <pc:docMk/>
            <pc:sldMk cId="3458649674" sldId="3100"/>
            <ac:cxnSpMk id="9" creationId="{0331C87A-6848-40F2-A1D0-B27947DEEAD5}"/>
          </ac:cxnSpMkLst>
        </pc:cxnChg>
        <pc:cxnChg chg="add mod">
          <ac:chgData name="Filippo Parravicini" userId="8da0a157-2020-44c3-9a8e-43cd95a51332" providerId="ADAL" clId="{5CC2E6C0-2DE6-4E27-9BE1-341CADECC6E1}" dt="2021-08-23T02:46:48.179" v="2075" actId="14100"/>
          <ac:cxnSpMkLst>
            <pc:docMk/>
            <pc:sldMk cId="3458649674" sldId="3100"/>
            <ac:cxnSpMk id="11" creationId="{64B64BD8-508A-4184-93BB-FD0BDDFCF0DE}"/>
          </ac:cxnSpMkLst>
        </pc:cxnChg>
        <pc:cxnChg chg="add mod ord">
          <ac:chgData name="Filippo Parravicini" userId="8da0a157-2020-44c3-9a8e-43cd95a51332" providerId="ADAL" clId="{5CC2E6C0-2DE6-4E27-9BE1-341CADECC6E1}" dt="2021-08-23T02:46:05.631" v="2064" actId="167"/>
          <ac:cxnSpMkLst>
            <pc:docMk/>
            <pc:sldMk cId="3458649674" sldId="3100"/>
            <ac:cxnSpMk id="13" creationId="{D79F9E7D-D717-4672-81B4-E945ABA75195}"/>
          </ac:cxnSpMkLst>
        </pc:cxnChg>
        <pc:cxnChg chg="add mod">
          <ac:chgData name="Filippo Parravicini" userId="8da0a157-2020-44c3-9a8e-43cd95a51332" providerId="ADAL" clId="{5CC2E6C0-2DE6-4E27-9BE1-341CADECC6E1}" dt="2021-08-23T02:48:26.745" v="2164" actId="1037"/>
          <ac:cxnSpMkLst>
            <pc:docMk/>
            <pc:sldMk cId="3458649674" sldId="3100"/>
            <ac:cxnSpMk id="16" creationId="{D07B4643-5EA9-49BE-99D4-B54ABFCDE8E3}"/>
          </ac:cxnSpMkLst>
        </pc:cxnChg>
        <pc:cxnChg chg="add mod">
          <ac:chgData name="Filippo Parravicini" userId="8da0a157-2020-44c3-9a8e-43cd95a51332" providerId="ADAL" clId="{5CC2E6C0-2DE6-4E27-9BE1-341CADECC6E1}" dt="2021-08-23T02:46:53.502" v="2091" actId="1036"/>
          <ac:cxnSpMkLst>
            <pc:docMk/>
            <pc:sldMk cId="3458649674" sldId="3100"/>
            <ac:cxnSpMk id="24" creationId="{24ED3F31-5F2E-409D-975D-761C81437813}"/>
          </ac:cxnSpMkLst>
        </pc:cxnChg>
        <pc:cxnChg chg="add mod">
          <ac:chgData name="Filippo Parravicini" userId="8da0a157-2020-44c3-9a8e-43cd95a51332" providerId="ADAL" clId="{5CC2E6C0-2DE6-4E27-9BE1-341CADECC6E1}" dt="2021-08-23T02:46:57.845" v="2092" actId="14100"/>
          <ac:cxnSpMkLst>
            <pc:docMk/>
            <pc:sldMk cId="3458649674" sldId="3100"/>
            <ac:cxnSpMk id="30" creationId="{0C307587-1F2A-486F-968F-CB0695014F8E}"/>
          </ac:cxnSpMkLst>
        </pc:cxnChg>
        <pc:cxnChg chg="add mod">
          <ac:chgData name="Filippo Parravicini" userId="8da0a157-2020-44c3-9a8e-43cd95a51332" providerId="ADAL" clId="{5CC2E6C0-2DE6-4E27-9BE1-341CADECC6E1}" dt="2021-08-23T02:45:05.871" v="2047" actId="1076"/>
          <ac:cxnSpMkLst>
            <pc:docMk/>
            <pc:sldMk cId="3458649674" sldId="3100"/>
            <ac:cxnSpMk id="35" creationId="{00A9F9E2-E7F1-4F24-B8F9-2D7114E5AACA}"/>
          </ac:cxnSpMkLst>
        </pc:cxnChg>
        <pc:cxnChg chg="add mod">
          <ac:chgData name="Filippo Parravicini" userId="8da0a157-2020-44c3-9a8e-43cd95a51332" providerId="ADAL" clId="{5CC2E6C0-2DE6-4E27-9BE1-341CADECC6E1}" dt="2021-08-23T02:48:26.745" v="2164" actId="1037"/>
          <ac:cxnSpMkLst>
            <pc:docMk/>
            <pc:sldMk cId="3458649674" sldId="3100"/>
            <ac:cxnSpMk id="41" creationId="{5B00F46C-1058-42C9-AD7A-E63031D0FFD5}"/>
          </ac:cxnSpMkLst>
        </pc:cxnChg>
      </pc:sldChg>
      <pc:sldChg chg="addSp delSp modSp add mod ord">
        <pc:chgData name="Filippo Parravicini" userId="8da0a157-2020-44c3-9a8e-43cd95a51332" providerId="ADAL" clId="{5CC2E6C0-2DE6-4E27-9BE1-341CADECC6E1}" dt="2021-08-23T02:58:27.270" v="3745" actId="20577"/>
        <pc:sldMkLst>
          <pc:docMk/>
          <pc:sldMk cId="1000376562" sldId="3101"/>
        </pc:sldMkLst>
        <pc:spChg chg="mod">
          <ac:chgData name="Filippo Parravicini" userId="8da0a157-2020-44c3-9a8e-43cd95a51332" providerId="ADAL" clId="{5CC2E6C0-2DE6-4E27-9BE1-341CADECC6E1}" dt="2021-08-23T02:51:55.903" v="2545" actId="20577"/>
          <ac:spMkLst>
            <pc:docMk/>
            <pc:sldMk cId="1000376562" sldId="3101"/>
            <ac:spMk id="2" creationId="{460B35C3-9D16-43AF-85C5-7F08BCD42F8D}"/>
          </ac:spMkLst>
        </pc:spChg>
        <pc:spChg chg="add del mod">
          <ac:chgData name="Filippo Parravicini" userId="8da0a157-2020-44c3-9a8e-43cd95a51332" providerId="ADAL" clId="{5CC2E6C0-2DE6-4E27-9BE1-341CADECC6E1}" dt="2021-08-23T02:51:49.515" v="2528"/>
          <ac:spMkLst>
            <pc:docMk/>
            <pc:sldMk cId="1000376562" sldId="3101"/>
            <ac:spMk id="3" creationId="{5C15DB78-B9F8-4D28-9A13-17072B6E42D9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5" creationId="{05F8EC0D-F57E-4557-81AE-0A5EC29FA47E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6" creationId="{3CD63A30-A2E2-40FF-8D41-5BADDD58A1D8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7" creationId="{BC9B9CD7-CBCC-4367-84B6-E8E17B6A6F41}"/>
          </ac:spMkLst>
        </pc:spChg>
        <pc:spChg chg="add mod">
          <ac:chgData name="Filippo Parravicini" userId="8da0a157-2020-44c3-9a8e-43cd95a51332" providerId="ADAL" clId="{5CC2E6C0-2DE6-4E27-9BE1-341CADECC6E1}" dt="2021-08-23T02:58:27.270" v="3745" actId="20577"/>
          <ac:spMkLst>
            <pc:docMk/>
            <pc:sldMk cId="1000376562" sldId="3101"/>
            <ac:spMk id="8" creationId="{A02AEB68-B366-40D7-9CF1-272999D56027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20" creationId="{66BAE09F-0F1A-4A13-927E-7EB54D5D7568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23" creationId="{1D5C7529-C790-4E6C-8742-D0F929124F5A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27" creationId="{46919BF2-3AE6-4C78-B428-FB2EEE36EC51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28" creationId="{C224865C-F622-4528-9C15-EACD5FDDC1DD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34" creationId="{9BBE42CB-D64D-45DC-AAB3-6ADA407D67DB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42" creationId="{AD06419B-9FA3-4D84-A8D0-091B8CBB5299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43" creationId="{20FE2C35-4103-48CD-9DF6-9F448EFF8BD1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44" creationId="{532AA24B-A2F6-4BF6-85E4-E61E477E7C6E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45" creationId="{6F77152A-4EB8-4CDC-AAC5-1FA0E47D95DF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46" creationId="{609E1A5F-E955-4F7D-BD58-1D11C0E9FAC8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49" creationId="{A454F1B3-718D-4C1B-9385-77CE3C9A22F3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50" creationId="{3DF3EE46-CAC9-4CF7-AB86-4BDC911B8B56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51" creationId="{321BA46A-8567-4272-8209-A1C7AAD430FA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52" creationId="{378F5E96-7090-4290-9332-D7AC0800E569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53" creationId="{761461AC-0C24-43BB-AA24-AE7FF1AC7D72}"/>
          </ac:spMkLst>
        </pc:spChg>
        <pc:spChg chg="del">
          <ac:chgData name="Filippo Parravicini" userId="8da0a157-2020-44c3-9a8e-43cd95a51332" providerId="ADAL" clId="{5CC2E6C0-2DE6-4E27-9BE1-341CADECC6E1}" dt="2021-08-23T02:51:40.503" v="2525" actId="478"/>
          <ac:spMkLst>
            <pc:docMk/>
            <pc:sldMk cId="1000376562" sldId="3101"/>
            <ac:spMk id="54" creationId="{FF908BA9-3CD5-4D6A-A37B-52828E3DBECB}"/>
          </ac:spMkLst>
        </pc:spChg>
        <pc:cxnChg chg="del">
          <ac:chgData name="Filippo Parravicini" userId="8da0a157-2020-44c3-9a8e-43cd95a51332" providerId="ADAL" clId="{5CC2E6C0-2DE6-4E27-9BE1-341CADECC6E1}" dt="2021-08-23T02:51:40.503" v="2525" actId="478"/>
          <ac:cxnSpMkLst>
            <pc:docMk/>
            <pc:sldMk cId="1000376562" sldId="3101"/>
            <ac:cxnSpMk id="4" creationId="{0B83D32D-8D50-468D-A3CE-9272A566985B}"/>
          </ac:cxnSpMkLst>
        </pc:cxnChg>
        <pc:cxnChg chg="del mod">
          <ac:chgData name="Filippo Parravicini" userId="8da0a157-2020-44c3-9a8e-43cd95a51332" providerId="ADAL" clId="{5CC2E6C0-2DE6-4E27-9BE1-341CADECC6E1}" dt="2021-08-23T02:51:40.503" v="2525" actId="478"/>
          <ac:cxnSpMkLst>
            <pc:docMk/>
            <pc:sldMk cId="1000376562" sldId="3101"/>
            <ac:cxnSpMk id="9" creationId="{0331C87A-6848-40F2-A1D0-B27947DEEAD5}"/>
          </ac:cxnSpMkLst>
        </pc:cxnChg>
        <pc:cxnChg chg="del mod">
          <ac:chgData name="Filippo Parravicini" userId="8da0a157-2020-44c3-9a8e-43cd95a51332" providerId="ADAL" clId="{5CC2E6C0-2DE6-4E27-9BE1-341CADECC6E1}" dt="2021-08-23T02:51:40.503" v="2525" actId="478"/>
          <ac:cxnSpMkLst>
            <pc:docMk/>
            <pc:sldMk cId="1000376562" sldId="3101"/>
            <ac:cxnSpMk id="11" creationId="{64B64BD8-508A-4184-93BB-FD0BDDFCF0DE}"/>
          </ac:cxnSpMkLst>
        </pc:cxnChg>
        <pc:cxnChg chg="del mod">
          <ac:chgData name="Filippo Parravicini" userId="8da0a157-2020-44c3-9a8e-43cd95a51332" providerId="ADAL" clId="{5CC2E6C0-2DE6-4E27-9BE1-341CADECC6E1}" dt="2021-08-23T02:51:40.503" v="2525" actId="478"/>
          <ac:cxnSpMkLst>
            <pc:docMk/>
            <pc:sldMk cId="1000376562" sldId="3101"/>
            <ac:cxnSpMk id="13" creationId="{D79F9E7D-D717-4672-81B4-E945ABA75195}"/>
          </ac:cxnSpMkLst>
        </pc:cxnChg>
        <pc:cxnChg chg="del mod">
          <ac:chgData name="Filippo Parravicini" userId="8da0a157-2020-44c3-9a8e-43cd95a51332" providerId="ADAL" clId="{5CC2E6C0-2DE6-4E27-9BE1-341CADECC6E1}" dt="2021-08-23T02:51:40.503" v="2525" actId="478"/>
          <ac:cxnSpMkLst>
            <pc:docMk/>
            <pc:sldMk cId="1000376562" sldId="3101"/>
            <ac:cxnSpMk id="16" creationId="{D07B4643-5EA9-49BE-99D4-B54ABFCDE8E3}"/>
          </ac:cxnSpMkLst>
        </pc:cxnChg>
        <pc:cxnChg chg="del mod">
          <ac:chgData name="Filippo Parravicini" userId="8da0a157-2020-44c3-9a8e-43cd95a51332" providerId="ADAL" clId="{5CC2E6C0-2DE6-4E27-9BE1-341CADECC6E1}" dt="2021-08-23T02:51:40.503" v="2525" actId="478"/>
          <ac:cxnSpMkLst>
            <pc:docMk/>
            <pc:sldMk cId="1000376562" sldId="3101"/>
            <ac:cxnSpMk id="24" creationId="{24ED3F31-5F2E-409D-975D-761C81437813}"/>
          </ac:cxnSpMkLst>
        </pc:cxnChg>
        <pc:cxnChg chg="del mod">
          <ac:chgData name="Filippo Parravicini" userId="8da0a157-2020-44c3-9a8e-43cd95a51332" providerId="ADAL" clId="{5CC2E6C0-2DE6-4E27-9BE1-341CADECC6E1}" dt="2021-08-23T02:51:40.503" v="2525" actId="478"/>
          <ac:cxnSpMkLst>
            <pc:docMk/>
            <pc:sldMk cId="1000376562" sldId="3101"/>
            <ac:cxnSpMk id="30" creationId="{0C307587-1F2A-486F-968F-CB0695014F8E}"/>
          </ac:cxnSpMkLst>
        </pc:cxnChg>
        <pc:cxnChg chg="del mod">
          <ac:chgData name="Filippo Parravicini" userId="8da0a157-2020-44c3-9a8e-43cd95a51332" providerId="ADAL" clId="{5CC2E6C0-2DE6-4E27-9BE1-341CADECC6E1}" dt="2021-08-23T02:51:40.503" v="2525" actId="478"/>
          <ac:cxnSpMkLst>
            <pc:docMk/>
            <pc:sldMk cId="1000376562" sldId="3101"/>
            <ac:cxnSpMk id="35" creationId="{00A9F9E2-E7F1-4F24-B8F9-2D7114E5AACA}"/>
          </ac:cxnSpMkLst>
        </pc:cxnChg>
        <pc:cxnChg chg="del mod">
          <ac:chgData name="Filippo Parravicini" userId="8da0a157-2020-44c3-9a8e-43cd95a51332" providerId="ADAL" clId="{5CC2E6C0-2DE6-4E27-9BE1-341CADECC6E1}" dt="2021-08-23T02:51:40.503" v="2525" actId="478"/>
          <ac:cxnSpMkLst>
            <pc:docMk/>
            <pc:sldMk cId="1000376562" sldId="3101"/>
            <ac:cxnSpMk id="41" creationId="{5B00F46C-1058-42C9-AD7A-E63031D0FFD5}"/>
          </ac:cxnSpMkLst>
        </pc:cxnChg>
      </pc:sldChg>
      <pc:sldChg chg="addSp delSp modSp add del mod">
        <pc:chgData name="Filippo Parravicini" userId="8da0a157-2020-44c3-9a8e-43cd95a51332" providerId="ADAL" clId="{5CC2E6C0-2DE6-4E27-9BE1-341CADECC6E1}" dt="2021-08-23T02:36:35.392" v="1852" actId="47"/>
        <pc:sldMkLst>
          <pc:docMk/>
          <pc:sldMk cId="3160321251" sldId="3101"/>
        </pc:sldMkLst>
        <pc:spChg chg="del">
          <ac:chgData name="Filippo Parravicini" userId="8da0a157-2020-44c3-9a8e-43cd95a51332" providerId="ADAL" clId="{5CC2E6C0-2DE6-4E27-9BE1-341CADECC6E1}" dt="2021-08-23T02:35:20.824" v="1836" actId="21"/>
          <ac:spMkLst>
            <pc:docMk/>
            <pc:sldMk cId="3160321251" sldId="3101"/>
            <ac:spMk id="18" creationId="{B5E6FCCC-FC72-4F1F-BC7B-14EF2EEF51BF}"/>
          </ac:spMkLst>
        </pc:spChg>
        <pc:spChg chg="add del mod">
          <ac:chgData name="Filippo Parravicini" userId="8da0a157-2020-44c3-9a8e-43cd95a51332" providerId="ADAL" clId="{5CC2E6C0-2DE6-4E27-9BE1-341CADECC6E1}" dt="2021-08-23T02:35:01.108" v="1830" actId="478"/>
          <ac:spMkLst>
            <pc:docMk/>
            <pc:sldMk cId="3160321251" sldId="3101"/>
            <ac:spMk id="19" creationId="{D9713055-EC8C-45D5-BC0E-E4FD32E86675}"/>
          </ac:spMkLst>
        </pc:spChg>
        <pc:spChg chg="add del mod">
          <ac:chgData name="Filippo Parravicini" userId="8da0a157-2020-44c3-9a8e-43cd95a51332" providerId="ADAL" clId="{5CC2E6C0-2DE6-4E27-9BE1-341CADECC6E1}" dt="2021-08-23T02:36:11.086" v="1844"/>
          <ac:spMkLst>
            <pc:docMk/>
            <pc:sldMk cId="3160321251" sldId="3101"/>
            <ac:spMk id="20" creationId="{52D22641-BAFF-46B6-BF68-2EAD7E209292}"/>
          </ac:spMkLst>
        </pc:spChg>
        <pc:grpChg chg="add del">
          <ac:chgData name="Filippo Parravicini" userId="8da0a157-2020-44c3-9a8e-43cd95a51332" providerId="ADAL" clId="{5CC2E6C0-2DE6-4E27-9BE1-341CADECC6E1}" dt="2021-08-23T02:35:20.824" v="1836" actId="21"/>
          <ac:grpSpMkLst>
            <pc:docMk/>
            <pc:sldMk cId="3160321251" sldId="3101"/>
            <ac:grpSpMk id="5" creationId="{1818ACAB-C8ED-4851-866D-212B3D87278D}"/>
          </ac:grpSpMkLst>
        </pc:grpChg>
        <pc:picChg chg="add del">
          <ac:chgData name="Filippo Parravicini" userId="8da0a157-2020-44c3-9a8e-43cd95a51332" providerId="ADAL" clId="{5CC2E6C0-2DE6-4E27-9BE1-341CADECC6E1}" dt="2021-08-23T02:36:11.086" v="1844"/>
          <ac:picMkLst>
            <pc:docMk/>
            <pc:sldMk cId="3160321251" sldId="3101"/>
            <ac:picMk id="3" creationId="{EFC3AEEE-301B-45ED-901D-D7EA0254562B}"/>
          </ac:picMkLst>
        </pc:picChg>
        <pc:picChg chg="del mod">
          <ac:chgData name="Filippo Parravicini" userId="8da0a157-2020-44c3-9a8e-43cd95a51332" providerId="ADAL" clId="{5CC2E6C0-2DE6-4E27-9BE1-341CADECC6E1}" dt="2021-08-23T02:36:30.750" v="1850" actId="21"/>
          <ac:picMkLst>
            <pc:docMk/>
            <pc:sldMk cId="3160321251" sldId="3101"/>
            <ac:picMk id="22" creationId="{9D211586-4F95-488E-B32B-9123FE5B8A56}"/>
          </ac:picMkLst>
        </pc:picChg>
        <pc:cxnChg chg="add del">
          <ac:chgData name="Filippo Parravicini" userId="8da0a157-2020-44c3-9a8e-43cd95a51332" providerId="ADAL" clId="{5CC2E6C0-2DE6-4E27-9BE1-341CADECC6E1}" dt="2021-08-23T02:35:20.824" v="1836" actId="21"/>
          <ac:cxnSpMkLst>
            <pc:docMk/>
            <pc:sldMk cId="3160321251" sldId="3101"/>
            <ac:cxnSpMk id="21" creationId="{D281B66D-2E5C-468B-840B-CAFF922AE5BE}"/>
          </ac:cxnSpMkLst>
        </pc:cxnChg>
      </pc:sldChg>
      <pc:sldChg chg="addSp delSp modSp add del mod">
        <pc:chgData name="Filippo Parravicini" userId="8da0a157-2020-44c3-9a8e-43cd95a51332" providerId="ADAL" clId="{5CC2E6C0-2DE6-4E27-9BE1-341CADECC6E1}" dt="2021-08-23T02:36:35.392" v="1852" actId="47"/>
        <pc:sldMkLst>
          <pc:docMk/>
          <pc:sldMk cId="2144243556" sldId="3102"/>
        </pc:sldMkLst>
        <pc:spChg chg="del">
          <ac:chgData name="Filippo Parravicini" userId="8da0a157-2020-44c3-9a8e-43cd95a51332" providerId="ADAL" clId="{5CC2E6C0-2DE6-4E27-9BE1-341CADECC6E1}" dt="2021-08-23T02:35:27.860" v="1838" actId="21"/>
          <ac:spMkLst>
            <pc:docMk/>
            <pc:sldMk cId="2144243556" sldId="3102"/>
            <ac:spMk id="18" creationId="{B5E6FCCC-FC72-4F1F-BC7B-14EF2EEF51BF}"/>
          </ac:spMkLst>
        </pc:spChg>
        <pc:spChg chg="add del mod">
          <ac:chgData name="Filippo Parravicini" userId="8da0a157-2020-44c3-9a8e-43cd95a51332" providerId="ADAL" clId="{5CC2E6C0-2DE6-4E27-9BE1-341CADECC6E1}" dt="2021-08-23T02:35:02.735" v="1831" actId="478"/>
          <ac:spMkLst>
            <pc:docMk/>
            <pc:sldMk cId="2144243556" sldId="3102"/>
            <ac:spMk id="20" creationId="{A881CEA3-1431-441C-9F7C-B2308C04D351}"/>
          </ac:spMkLst>
        </pc:spChg>
        <pc:spChg chg="add del mod">
          <ac:chgData name="Filippo Parravicini" userId="8da0a157-2020-44c3-9a8e-43cd95a51332" providerId="ADAL" clId="{5CC2E6C0-2DE6-4E27-9BE1-341CADECC6E1}" dt="2021-08-23T02:36:18.241" v="1845"/>
          <ac:spMkLst>
            <pc:docMk/>
            <pc:sldMk cId="2144243556" sldId="3102"/>
            <ac:spMk id="22" creationId="{82463982-D616-446B-A947-1151F2057450}"/>
          </ac:spMkLst>
        </pc:spChg>
        <pc:grpChg chg="del">
          <ac:chgData name="Filippo Parravicini" userId="8da0a157-2020-44c3-9a8e-43cd95a51332" providerId="ADAL" clId="{5CC2E6C0-2DE6-4E27-9BE1-341CADECC6E1}" dt="2021-08-23T02:35:27.860" v="1838" actId="21"/>
          <ac:grpSpMkLst>
            <pc:docMk/>
            <pc:sldMk cId="2144243556" sldId="3102"/>
            <ac:grpSpMk id="5" creationId="{1818ACAB-C8ED-4851-866D-212B3D87278D}"/>
          </ac:grpSpMkLst>
        </pc:grpChg>
        <pc:picChg chg="add del">
          <ac:chgData name="Filippo Parravicini" userId="8da0a157-2020-44c3-9a8e-43cd95a51332" providerId="ADAL" clId="{5CC2E6C0-2DE6-4E27-9BE1-341CADECC6E1}" dt="2021-08-23T02:36:18.241" v="1845"/>
          <ac:picMkLst>
            <pc:docMk/>
            <pc:sldMk cId="2144243556" sldId="3102"/>
            <ac:picMk id="3" creationId="{92C122A1-B05E-4C7E-8413-D030641D3E04}"/>
          </ac:picMkLst>
        </pc:picChg>
        <pc:picChg chg="del mod">
          <ac:chgData name="Filippo Parravicini" userId="8da0a157-2020-44c3-9a8e-43cd95a51332" providerId="ADAL" clId="{5CC2E6C0-2DE6-4E27-9BE1-341CADECC6E1}" dt="2021-08-23T02:36:26.757" v="1847" actId="21"/>
          <ac:picMkLst>
            <pc:docMk/>
            <pc:sldMk cId="2144243556" sldId="3102"/>
            <ac:picMk id="23" creationId="{A7724DF2-C23C-4D0E-8ACC-92820AF6EF58}"/>
          </ac:picMkLst>
        </pc:picChg>
        <pc:cxnChg chg="add del mod">
          <ac:chgData name="Filippo Parravicini" userId="8da0a157-2020-44c3-9a8e-43cd95a51332" providerId="ADAL" clId="{5CC2E6C0-2DE6-4E27-9BE1-341CADECC6E1}" dt="2021-08-23T02:35:27.860" v="1838" actId="21"/>
          <ac:cxnSpMkLst>
            <pc:docMk/>
            <pc:sldMk cId="2144243556" sldId="3102"/>
            <ac:cxnSpMk id="19" creationId="{839204CE-956E-4DA5-B26C-9DB21BB352E7}"/>
          </ac:cxnSpMkLst>
        </pc:cxnChg>
        <pc:cxnChg chg="del">
          <ac:chgData name="Filippo Parravicini" userId="8da0a157-2020-44c3-9a8e-43cd95a51332" providerId="ADAL" clId="{5CC2E6C0-2DE6-4E27-9BE1-341CADECC6E1}" dt="2021-08-23T02:34:06.616" v="1817" actId="478"/>
          <ac:cxnSpMkLst>
            <pc:docMk/>
            <pc:sldMk cId="2144243556" sldId="3102"/>
            <ac:cxnSpMk id="21" creationId="{D281B66D-2E5C-468B-840B-CAFF922AE5BE}"/>
          </ac:cxnSpMkLst>
        </pc:cxnChg>
      </pc:sldChg>
      <pc:sldChg chg="modSp mod">
        <pc:chgData name="Filippo Parravicini" userId="8da0a157-2020-44c3-9a8e-43cd95a51332" providerId="ADAL" clId="{5CC2E6C0-2DE6-4E27-9BE1-341CADECC6E1}" dt="2021-08-23T16:56:11.414" v="6221" actId="20577"/>
        <pc:sldMkLst>
          <pc:docMk/>
          <pc:sldMk cId="3371257848" sldId="3102"/>
        </pc:sldMkLst>
        <pc:spChg chg="mod">
          <ac:chgData name="Filippo Parravicini" userId="8da0a157-2020-44c3-9a8e-43cd95a51332" providerId="ADAL" clId="{5CC2E6C0-2DE6-4E27-9BE1-341CADECC6E1}" dt="2021-08-23T16:50:28.222" v="5929" actId="20577"/>
          <ac:spMkLst>
            <pc:docMk/>
            <pc:sldMk cId="3371257848" sldId="3102"/>
            <ac:spMk id="4" creationId="{F6342BA6-3A82-4151-9C28-CB37D18F3356}"/>
          </ac:spMkLst>
        </pc:spChg>
        <pc:spChg chg="mod">
          <ac:chgData name="Filippo Parravicini" userId="8da0a157-2020-44c3-9a8e-43cd95a51332" providerId="ADAL" clId="{5CC2E6C0-2DE6-4E27-9BE1-341CADECC6E1}" dt="2021-08-23T16:56:11.414" v="6221" actId="20577"/>
          <ac:spMkLst>
            <pc:docMk/>
            <pc:sldMk cId="3371257848" sldId="3102"/>
            <ac:spMk id="7" creationId="{F5163B9D-39E5-4D04-8AF8-D50B39C582FB}"/>
          </ac:spMkLst>
        </pc:spChg>
      </pc:sldChg>
      <pc:sldChg chg="delSp add del mod">
        <pc:chgData name="Filippo Parravicini" userId="8da0a157-2020-44c3-9a8e-43cd95a51332" providerId="ADAL" clId="{5CC2E6C0-2DE6-4E27-9BE1-341CADECC6E1}" dt="2021-08-23T15:12:17.796" v="4557" actId="47"/>
        <pc:sldMkLst>
          <pc:docMk/>
          <pc:sldMk cId="2910596595" sldId="3103"/>
        </pc:sldMkLst>
        <pc:inkChg chg="del">
          <ac:chgData name="Filippo Parravicini" userId="8da0a157-2020-44c3-9a8e-43cd95a51332" providerId="ADAL" clId="{5CC2E6C0-2DE6-4E27-9BE1-341CADECC6E1}" dt="2021-08-23T14:44:26.873" v="3747" actId="478"/>
          <ac:inkMkLst>
            <pc:docMk/>
            <pc:sldMk cId="2910596595" sldId="3103"/>
            <ac:inkMk id="5" creationId="{DAD752E6-1D35-444A-A328-BFB58A5A3237}"/>
          </ac:inkMkLst>
        </pc:inkChg>
        <pc:inkChg chg="del">
          <ac:chgData name="Filippo Parravicini" userId="8da0a157-2020-44c3-9a8e-43cd95a51332" providerId="ADAL" clId="{5CC2E6C0-2DE6-4E27-9BE1-341CADECC6E1}" dt="2021-08-23T14:44:31.889" v="3749" actId="478"/>
          <ac:inkMkLst>
            <pc:docMk/>
            <pc:sldMk cId="2910596595" sldId="3103"/>
            <ac:inkMk id="6" creationId="{AF69363E-CD29-425E-A23B-DD8B03F0ADFE}"/>
          </ac:inkMkLst>
        </pc:inkChg>
        <pc:inkChg chg="del">
          <ac:chgData name="Filippo Parravicini" userId="8da0a157-2020-44c3-9a8e-43cd95a51332" providerId="ADAL" clId="{5CC2E6C0-2DE6-4E27-9BE1-341CADECC6E1}" dt="2021-08-23T14:44:31.889" v="3749" actId="478"/>
          <ac:inkMkLst>
            <pc:docMk/>
            <pc:sldMk cId="2910596595" sldId="3103"/>
            <ac:inkMk id="7" creationId="{EBD618A0-50F6-4D25-8066-F6E318F9CD73}"/>
          </ac:inkMkLst>
        </pc:inkChg>
        <pc:inkChg chg="del">
          <ac:chgData name="Filippo Parravicini" userId="8da0a157-2020-44c3-9a8e-43cd95a51332" providerId="ADAL" clId="{5CC2E6C0-2DE6-4E27-9BE1-341CADECC6E1}" dt="2021-08-23T14:44:28.263" v="3748" actId="478"/>
          <ac:inkMkLst>
            <pc:docMk/>
            <pc:sldMk cId="2910596595" sldId="3103"/>
            <ac:inkMk id="8" creationId="{04C8A8F5-6263-4A1E-8D9B-E201285E1558}"/>
          </ac:inkMkLst>
        </pc:inkChg>
        <pc:inkChg chg="del">
          <ac:chgData name="Filippo Parravicini" userId="8da0a157-2020-44c3-9a8e-43cd95a51332" providerId="ADAL" clId="{5CC2E6C0-2DE6-4E27-9BE1-341CADECC6E1}" dt="2021-08-23T14:44:31.889" v="3749" actId="478"/>
          <ac:inkMkLst>
            <pc:docMk/>
            <pc:sldMk cId="2910596595" sldId="3103"/>
            <ac:inkMk id="9" creationId="{37E22244-DC88-4FD5-BAC5-E7C4C0FBEAA1}"/>
          </ac:inkMkLst>
        </pc:inkChg>
        <pc:inkChg chg="del">
          <ac:chgData name="Filippo Parravicini" userId="8da0a157-2020-44c3-9a8e-43cd95a51332" providerId="ADAL" clId="{5CC2E6C0-2DE6-4E27-9BE1-341CADECC6E1}" dt="2021-08-23T14:44:31.889" v="3749" actId="478"/>
          <ac:inkMkLst>
            <pc:docMk/>
            <pc:sldMk cId="2910596595" sldId="3103"/>
            <ac:inkMk id="10" creationId="{7F966231-A3FC-44AC-BF65-D671C148B471}"/>
          </ac:inkMkLst>
        </pc:inkChg>
        <pc:inkChg chg="del">
          <ac:chgData name="Filippo Parravicini" userId="8da0a157-2020-44c3-9a8e-43cd95a51332" providerId="ADAL" clId="{5CC2E6C0-2DE6-4E27-9BE1-341CADECC6E1}" dt="2021-08-23T14:44:31.889" v="3749" actId="478"/>
          <ac:inkMkLst>
            <pc:docMk/>
            <pc:sldMk cId="2910596595" sldId="3103"/>
            <ac:inkMk id="11" creationId="{6392C9D9-D9CF-481B-B59B-C1A3C60E7DB0}"/>
          </ac:inkMkLst>
        </pc:inkChg>
        <pc:inkChg chg="del">
          <ac:chgData name="Filippo Parravicini" userId="8da0a157-2020-44c3-9a8e-43cd95a51332" providerId="ADAL" clId="{5CC2E6C0-2DE6-4E27-9BE1-341CADECC6E1}" dt="2021-08-23T14:44:31.889" v="3749" actId="478"/>
          <ac:inkMkLst>
            <pc:docMk/>
            <pc:sldMk cId="2910596595" sldId="3103"/>
            <ac:inkMk id="12" creationId="{19CB5E6E-C137-4C14-B064-8777662B81CD}"/>
          </ac:inkMkLst>
        </pc:inkChg>
        <pc:inkChg chg="del">
          <ac:chgData name="Filippo Parravicini" userId="8da0a157-2020-44c3-9a8e-43cd95a51332" providerId="ADAL" clId="{5CC2E6C0-2DE6-4E27-9BE1-341CADECC6E1}" dt="2021-08-23T14:44:31.889" v="3749" actId="478"/>
          <ac:inkMkLst>
            <pc:docMk/>
            <pc:sldMk cId="2910596595" sldId="3103"/>
            <ac:inkMk id="13" creationId="{51E14A90-0383-4EE7-A64E-732896017F42}"/>
          </ac:inkMkLst>
        </pc:inkChg>
      </pc:sldChg>
      <pc:sldChg chg="add del ord">
        <pc:chgData name="Filippo Parravicini" userId="8da0a157-2020-44c3-9a8e-43cd95a51332" providerId="ADAL" clId="{5CC2E6C0-2DE6-4E27-9BE1-341CADECC6E1}" dt="2021-08-23T16:49:37.454" v="5901" actId="47"/>
        <pc:sldMkLst>
          <pc:docMk/>
          <pc:sldMk cId="3655943293" sldId="3104"/>
        </pc:sldMkLst>
      </pc:sldChg>
      <pc:sldChg chg="addSp delSp modSp add mod">
        <pc:chgData name="Filippo Parravicini" userId="8da0a157-2020-44c3-9a8e-43cd95a51332" providerId="ADAL" clId="{5CC2E6C0-2DE6-4E27-9BE1-341CADECC6E1}" dt="2021-08-23T15:01:16.879" v="4007" actId="20577"/>
        <pc:sldMkLst>
          <pc:docMk/>
          <pc:sldMk cId="2077455468" sldId="3105"/>
        </pc:sldMkLst>
        <pc:spChg chg="add del mod">
          <ac:chgData name="Filippo Parravicini" userId="8da0a157-2020-44c3-9a8e-43cd95a51332" providerId="ADAL" clId="{5CC2E6C0-2DE6-4E27-9BE1-341CADECC6E1}" dt="2021-08-23T14:49:12.663" v="3797"/>
          <ac:spMkLst>
            <pc:docMk/>
            <pc:sldMk cId="2077455468" sldId="3105"/>
            <ac:spMk id="3" creationId="{A174205D-DE38-4F66-864F-4B003D928C40}"/>
          </ac:spMkLst>
        </pc:spChg>
        <pc:spChg chg="add del mod">
          <ac:chgData name="Filippo Parravicini" userId="8da0a157-2020-44c3-9a8e-43cd95a51332" providerId="ADAL" clId="{5CC2E6C0-2DE6-4E27-9BE1-341CADECC6E1}" dt="2021-08-23T14:48:17.052" v="3793" actId="478"/>
          <ac:spMkLst>
            <pc:docMk/>
            <pc:sldMk cId="2077455468" sldId="3105"/>
            <ac:spMk id="4" creationId="{F6A492BE-4E92-4D59-90AC-C2196AC6C2C9}"/>
          </ac:spMkLst>
        </pc:spChg>
        <pc:spChg chg="add del mod">
          <ac:chgData name="Filippo Parravicini" userId="8da0a157-2020-44c3-9a8e-43cd95a51332" providerId="ADAL" clId="{5CC2E6C0-2DE6-4E27-9BE1-341CADECC6E1}" dt="2021-08-23T14:48:16.472" v="3792" actId="478"/>
          <ac:spMkLst>
            <pc:docMk/>
            <pc:sldMk cId="2077455468" sldId="3105"/>
            <ac:spMk id="6" creationId="{3E2754B8-ED79-42AB-A33D-AF8EDE903100}"/>
          </ac:spMkLst>
        </pc:spChg>
        <pc:spChg chg="mod">
          <ac:chgData name="Filippo Parravicini" userId="8da0a157-2020-44c3-9a8e-43cd95a51332" providerId="ADAL" clId="{5CC2E6C0-2DE6-4E27-9BE1-341CADECC6E1}" dt="2021-08-23T14:48:13.740" v="3790"/>
          <ac:spMkLst>
            <pc:docMk/>
            <pc:sldMk cId="2077455468" sldId="3105"/>
            <ac:spMk id="7" creationId="{371BC87F-9010-4F36-8D25-685753246092}"/>
          </ac:spMkLst>
        </pc:spChg>
        <pc:spChg chg="add del mod topLvl">
          <ac:chgData name="Filippo Parravicini" userId="8da0a157-2020-44c3-9a8e-43cd95a51332" providerId="ADAL" clId="{5CC2E6C0-2DE6-4E27-9BE1-341CADECC6E1}" dt="2021-08-23T14:53:35.330" v="3851" actId="478"/>
          <ac:spMkLst>
            <pc:docMk/>
            <pc:sldMk cId="2077455468" sldId="3105"/>
            <ac:spMk id="8" creationId="{506B50B4-6172-4391-8D33-F8ED1399D41F}"/>
          </ac:spMkLst>
        </pc:spChg>
        <pc:spChg chg="add del mod">
          <ac:chgData name="Filippo Parravicini" userId="8da0a157-2020-44c3-9a8e-43cd95a51332" providerId="ADAL" clId="{5CC2E6C0-2DE6-4E27-9BE1-341CADECC6E1}" dt="2021-08-23T14:49:12.663" v="3797"/>
          <ac:spMkLst>
            <pc:docMk/>
            <pc:sldMk cId="2077455468" sldId="3105"/>
            <ac:spMk id="9" creationId="{6240D56D-4577-4601-A957-7CFD2BCEC14B}"/>
          </ac:spMkLst>
        </pc:spChg>
        <pc:spChg chg="add del mod">
          <ac:chgData name="Filippo Parravicini" userId="8da0a157-2020-44c3-9a8e-43cd95a51332" providerId="ADAL" clId="{5CC2E6C0-2DE6-4E27-9BE1-341CADECC6E1}" dt="2021-08-23T14:53:07.307" v="3841"/>
          <ac:spMkLst>
            <pc:docMk/>
            <pc:sldMk cId="2077455468" sldId="3105"/>
            <ac:spMk id="10" creationId="{382B82D1-A48D-4CD2-B34D-CD186AA3BD31}"/>
          </ac:spMkLst>
        </pc:spChg>
        <pc:spChg chg="add del mod">
          <ac:chgData name="Filippo Parravicini" userId="8da0a157-2020-44c3-9a8e-43cd95a51332" providerId="ADAL" clId="{5CC2E6C0-2DE6-4E27-9BE1-341CADECC6E1}" dt="2021-08-23T14:51:58.844" v="3822" actId="478"/>
          <ac:spMkLst>
            <pc:docMk/>
            <pc:sldMk cId="2077455468" sldId="3105"/>
            <ac:spMk id="21" creationId="{E6346783-CA6D-4F1C-AD6F-416D9221507E}"/>
          </ac:spMkLst>
        </pc:spChg>
        <pc:spChg chg="add del mod">
          <ac:chgData name="Filippo Parravicini" userId="8da0a157-2020-44c3-9a8e-43cd95a51332" providerId="ADAL" clId="{5CC2E6C0-2DE6-4E27-9BE1-341CADECC6E1}" dt="2021-08-23T14:51:58.844" v="3822" actId="478"/>
          <ac:spMkLst>
            <pc:docMk/>
            <pc:sldMk cId="2077455468" sldId="3105"/>
            <ac:spMk id="22" creationId="{8DD642DE-A4EB-4577-A452-BD8485FF70C3}"/>
          </ac:spMkLst>
        </pc:spChg>
        <pc:spChg chg="add del">
          <ac:chgData name="Filippo Parravicini" userId="8da0a157-2020-44c3-9a8e-43cd95a51332" providerId="ADAL" clId="{5CC2E6C0-2DE6-4E27-9BE1-341CADECC6E1}" dt="2021-08-23T14:53:07.307" v="3841"/>
          <ac:spMkLst>
            <pc:docMk/>
            <pc:sldMk cId="2077455468" sldId="3105"/>
            <ac:spMk id="23" creationId="{2DD51EF8-8D76-4A40-AE1E-7A86E596FE71}"/>
          </ac:spMkLst>
        </pc:spChg>
        <pc:spChg chg="mod">
          <ac:chgData name="Filippo Parravicini" userId="8da0a157-2020-44c3-9a8e-43cd95a51332" providerId="ADAL" clId="{5CC2E6C0-2DE6-4E27-9BE1-341CADECC6E1}" dt="2021-08-23T14:52:54.601" v="3839"/>
          <ac:spMkLst>
            <pc:docMk/>
            <pc:sldMk cId="2077455468" sldId="3105"/>
            <ac:spMk id="24" creationId="{E144445F-8114-46A0-A347-5C999E26CE4D}"/>
          </ac:spMkLst>
        </pc:spChg>
        <pc:spChg chg="add del mod">
          <ac:chgData name="Filippo Parravicini" userId="8da0a157-2020-44c3-9a8e-43cd95a51332" providerId="ADAL" clId="{5CC2E6C0-2DE6-4E27-9BE1-341CADECC6E1}" dt="2021-08-23T14:53:08.021" v="3843"/>
          <ac:spMkLst>
            <pc:docMk/>
            <pc:sldMk cId="2077455468" sldId="3105"/>
            <ac:spMk id="27" creationId="{9C19A7B0-B9F6-47D2-8B9E-121266887C38}"/>
          </ac:spMkLst>
        </pc:spChg>
        <pc:spChg chg="del mod topLvl">
          <ac:chgData name="Filippo Parravicini" userId="8da0a157-2020-44c3-9a8e-43cd95a51332" providerId="ADAL" clId="{5CC2E6C0-2DE6-4E27-9BE1-341CADECC6E1}" dt="2021-08-23T14:53:33.049" v="3849" actId="478"/>
          <ac:spMkLst>
            <pc:docMk/>
            <pc:sldMk cId="2077455468" sldId="3105"/>
            <ac:spMk id="28" creationId="{2802F648-6E10-4035-A906-ECB1510B6AC0}"/>
          </ac:spMkLst>
        </pc:spChg>
        <pc:spChg chg="add mod">
          <ac:chgData name="Filippo Parravicini" userId="8da0a157-2020-44c3-9a8e-43cd95a51332" providerId="ADAL" clId="{5CC2E6C0-2DE6-4E27-9BE1-341CADECC6E1}" dt="2021-08-23T14:55:04.552" v="3876"/>
          <ac:spMkLst>
            <pc:docMk/>
            <pc:sldMk cId="2077455468" sldId="3105"/>
            <ac:spMk id="30" creationId="{C2B7D6E1-97FF-4D8B-B3EA-9FDD95D2921D}"/>
          </ac:spMkLst>
        </pc:spChg>
        <pc:spChg chg="add mod">
          <ac:chgData name="Filippo Parravicini" userId="8da0a157-2020-44c3-9a8e-43cd95a51332" providerId="ADAL" clId="{5CC2E6C0-2DE6-4E27-9BE1-341CADECC6E1}" dt="2021-08-23T15:01:16.879" v="4007" actId="20577"/>
          <ac:spMkLst>
            <pc:docMk/>
            <pc:sldMk cId="2077455468" sldId="3105"/>
            <ac:spMk id="31" creationId="{8A5BE064-7D2C-4203-BD30-8F3FBB0C5BE4}"/>
          </ac:spMkLst>
        </pc:spChg>
        <pc:grpChg chg="add mod">
          <ac:chgData name="Filippo Parravicini" userId="8da0a157-2020-44c3-9a8e-43cd95a51332" providerId="ADAL" clId="{5CC2E6C0-2DE6-4E27-9BE1-341CADECC6E1}" dt="2021-08-23T14:52:54.200" v="3838" actId="164"/>
          <ac:grpSpMkLst>
            <pc:docMk/>
            <pc:sldMk cId="2077455468" sldId="3105"/>
            <ac:grpSpMk id="25" creationId="{6052E543-26E4-4317-BFAA-1296ABE1271B}"/>
          </ac:grpSpMkLst>
        </pc:grpChg>
        <pc:grpChg chg="add mod">
          <ac:chgData name="Filippo Parravicini" userId="8da0a157-2020-44c3-9a8e-43cd95a51332" providerId="ADAL" clId="{5CC2E6C0-2DE6-4E27-9BE1-341CADECC6E1}" dt="2021-08-23T14:52:53.937" v="3837" actId="164"/>
          <ac:grpSpMkLst>
            <pc:docMk/>
            <pc:sldMk cId="2077455468" sldId="3105"/>
            <ac:grpSpMk id="26" creationId="{FE2B511F-CA9E-44FF-80A1-818D085800DC}"/>
          </ac:grpSpMkLst>
        </pc:grpChg>
        <pc:grpChg chg="add del mod">
          <ac:chgData name="Filippo Parravicini" userId="8da0a157-2020-44c3-9a8e-43cd95a51332" providerId="ADAL" clId="{5CC2E6C0-2DE6-4E27-9BE1-341CADECC6E1}" dt="2021-08-23T14:53:31.204" v="3848" actId="165"/>
          <ac:grpSpMkLst>
            <pc:docMk/>
            <pc:sldMk cId="2077455468" sldId="3105"/>
            <ac:grpSpMk id="29" creationId="{A13C074D-578D-41F3-AE45-E5C25F2F42EF}"/>
          </ac:grpSpMkLst>
        </pc:grpChg>
        <pc:picChg chg="add del mod topLvl modCrop">
          <ac:chgData name="Filippo Parravicini" userId="8da0a157-2020-44c3-9a8e-43cd95a51332" providerId="ADAL" clId="{5CC2E6C0-2DE6-4E27-9BE1-341CADECC6E1}" dt="2021-08-23T14:54:21.002" v="3859" actId="21"/>
          <ac:picMkLst>
            <pc:docMk/>
            <pc:sldMk cId="2077455468" sldId="3105"/>
            <ac:picMk id="5" creationId="{DA01632C-0070-4BDD-A06E-5B78C00ED07E}"/>
          </ac:picMkLst>
        </pc:picChg>
        <pc:cxnChg chg="add del mod topLvl">
          <ac:chgData name="Filippo Parravicini" userId="8da0a157-2020-44c3-9a8e-43cd95a51332" providerId="ADAL" clId="{5CC2E6C0-2DE6-4E27-9BE1-341CADECC6E1}" dt="2021-08-23T14:53:38.040" v="3853" actId="478"/>
          <ac:cxnSpMkLst>
            <pc:docMk/>
            <pc:sldMk cId="2077455468" sldId="3105"/>
            <ac:cxnSpMk id="12" creationId="{48AB6015-1A94-4D8A-8C03-C95880F9205E}"/>
          </ac:cxnSpMkLst>
        </pc:cxnChg>
        <pc:cxnChg chg="add del mod topLvl">
          <ac:chgData name="Filippo Parravicini" userId="8da0a157-2020-44c3-9a8e-43cd95a51332" providerId="ADAL" clId="{5CC2E6C0-2DE6-4E27-9BE1-341CADECC6E1}" dt="2021-08-23T14:53:34.253" v="3850" actId="478"/>
          <ac:cxnSpMkLst>
            <pc:docMk/>
            <pc:sldMk cId="2077455468" sldId="3105"/>
            <ac:cxnSpMk id="13" creationId="{97D08793-121F-4879-A022-CE4C2F67D5BB}"/>
          </ac:cxnSpMkLst>
        </pc:cxnChg>
        <pc:cxnChg chg="add del mod topLvl">
          <ac:chgData name="Filippo Parravicini" userId="8da0a157-2020-44c3-9a8e-43cd95a51332" providerId="ADAL" clId="{5CC2E6C0-2DE6-4E27-9BE1-341CADECC6E1}" dt="2021-08-23T14:53:36.723" v="3852" actId="478"/>
          <ac:cxnSpMkLst>
            <pc:docMk/>
            <pc:sldMk cId="2077455468" sldId="3105"/>
            <ac:cxnSpMk id="15" creationId="{65CB9653-AE1D-4318-A791-186DBAAB62AF}"/>
          </ac:cxnSpMkLst>
        </pc:cxnChg>
      </pc:sldChg>
      <pc:sldChg chg="addSp modSp add mod">
        <pc:chgData name="Filippo Parravicini" userId="8da0a157-2020-44c3-9a8e-43cd95a51332" providerId="ADAL" clId="{5CC2E6C0-2DE6-4E27-9BE1-341CADECC6E1}" dt="2021-08-23T15:12:51.842" v="4585" actId="20577"/>
        <pc:sldMkLst>
          <pc:docMk/>
          <pc:sldMk cId="3005550214" sldId="3106"/>
        </pc:sldMkLst>
        <pc:spChg chg="add mod">
          <ac:chgData name="Filippo Parravicini" userId="8da0a157-2020-44c3-9a8e-43cd95a51332" providerId="ADAL" clId="{5CC2E6C0-2DE6-4E27-9BE1-341CADECC6E1}" dt="2021-08-23T15:11:49.127" v="4553" actId="14100"/>
          <ac:spMkLst>
            <pc:docMk/>
            <pc:sldMk cId="3005550214" sldId="3106"/>
            <ac:spMk id="10" creationId="{8E9AA2CA-5573-4811-B29E-DC94E2CB58D9}"/>
          </ac:spMkLst>
        </pc:spChg>
        <pc:spChg chg="add mod">
          <ac:chgData name="Filippo Parravicini" userId="8da0a157-2020-44c3-9a8e-43cd95a51332" providerId="ADAL" clId="{5CC2E6C0-2DE6-4E27-9BE1-341CADECC6E1}" dt="2021-08-23T15:12:51.842" v="4585" actId="20577"/>
          <ac:spMkLst>
            <pc:docMk/>
            <pc:sldMk cId="3005550214" sldId="3106"/>
            <ac:spMk id="11" creationId="{143144D2-C4B4-4418-886C-D5CBF1E37F23}"/>
          </ac:spMkLst>
        </pc:spChg>
      </pc:sldChg>
      <pc:sldChg chg="addSp delSp modSp add mod">
        <pc:chgData name="Filippo Parravicini" userId="8da0a157-2020-44c3-9a8e-43cd95a51332" providerId="ADAL" clId="{5CC2E6C0-2DE6-4E27-9BE1-341CADECC6E1}" dt="2021-08-23T17:44:21.921" v="6385" actId="20577"/>
        <pc:sldMkLst>
          <pc:docMk/>
          <pc:sldMk cId="1579621684" sldId="3107"/>
        </pc:sldMkLst>
        <pc:spChg chg="add mod">
          <ac:chgData name="Filippo Parravicini" userId="8da0a157-2020-44c3-9a8e-43cd95a51332" providerId="ADAL" clId="{5CC2E6C0-2DE6-4E27-9BE1-341CADECC6E1}" dt="2021-08-23T15:27:48.383" v="4615" actId="1582"/>
          <ac:spMkLst>
            <pc:docMk/>
            <pc:sldMk cId="1579621684" sldId="3107"/>
            <ac:spMk id="6" creationId="{8AF305AA-1DF4-48E7-B13A-44119D401E7A}"/>
          </ac:spMkLst>
        </pc:spChg>
        <pc:spChg chg="del mod topLvl">
          <ac:chgData name="Filippo Parravicini" userId="8da0a157-2020-44c3-9a8e-43cd95a51332" providerId="ADAL" clId="{5CC2E6C0-2DE6-4E27-9BE1-341CADECC6E1}" dt="2021-08-23T15:27:54.026" v="4616" actId="478"/>
          <ac:spMkLst>
            <pc:docMk/>
            <pc:sldMk cId="1579621684" sldId="3107"/>
            <ac:spMk id="8" creationId="{506B50B4-6172-4391-8D33-F8ED1399D41F}"/>
          </ac:spMkLst>
        </pc:spChg>
        <pc:spChg chg="mod">
          <ac:chgData name="Filippo Parravicini" userId="8da0a157-2020-44c3-9a8e-43cd95a51332" providerId="ADAL" clId="{5CC2E6C0-2DE6-4E27-9BE1-341CADECC6E1}" dt="2021-08-23T17:44:21.921" v="6385" actId="20577"/>
          <ac:spMkLst>
            <pc:docMk/>
            <pc:sldMk cId="1579621684" sldId="3107"/>
            <ac:spMk id="11" creationId="{143144D2-C4B4-4418-886C-D5CBF1E37F23}"/>
          </ac:spMkLst>
        </pc:spChg>
        <pc:spChg chg="add del mod">
          <ac:chgData name="Filippo Parravicini" userId="8da0a157-2020-44c3-9a8e-43cd95a51332" providerId="ADAL" clId="{5CC2E6C0-2DE6-4E27-9BE1-341CADECC6E1}" dt="2021-08-23T15:27:37.204" v="4611"/>
          <ac:spMkLst>
            <pc:docMk/>
            <pc:sldMk cId="1579621684" sldId="3107"/>
            <ac:spMk id="16" creationId="{B072F375-A0A7-4919-8958-2F77AA42CDAB}"/>
          </ac:spMkLst>
        </pc:spChg>
        <pc:spChg chg="mod">
          <ac:chgData name="Filippo Parravicini" userId="8da0a157-2020-44c3-9a8e-43cd95a51332" providerId="ADAL" clId="{5CC2E6C0-2DE6-4E27-9BE1-341CADECC6E1}" dt="2021-08-23T15:27:37.204" v="4611"/>
          <ac:spMkLst>
            <pc:docMk/>
            <pc:sldMk cId="1579621684" sldId="3107"/>
            <ac:spMk id="17" creationId="{FB5CFACD-8BA9-4E41-A6F9-61650B44E108}"/>
          </ac:spMkLst>
        </pc:spChg>
        <pc:spChg chg="add del mod">
          <ac:chgData name="Filippo Parravicini" userId="8da0a157-2020-44c3-9a8e-43cd95a51332" providerId="ADAL" clId="{5CC2E6C0-2DE6-4E27-9BE1-341CADECC6E1}" dt="2021-08-23T16:18:36.613" v="5046" actId="21"/>
          <ac:spMkLst>
            <pc:docMk/>
            <pc:sldMk cId="1579621684" sldId="3107"/>
            <ac:spMk id="18" creationId="{A25EEFDC-D274-47F4-A2BA-C2DDA7085583}"/>
          </ac:spMkLst>
        </pc:spChg>
        <pc:spChg chg="add del mod">
          <ac:chgData name="Filippo Parravicini" userId="8da0a157-2020-44c3-9a8e-43cd95a51332" providerId="ADAL" clId="{5CC2E6C0-2DE6-4E27-9BE1-341CADECC6E1}" dt="2021-08-23T16:18:36.613" v="5046" actId="21"/>
          <ac:spMkLst>
            <pc:docMk/>
            <pc:sldMk cId="1579621684" sldId="3107"/>
            <ac:spMk id="19" creationId="{96003D66-1311-4739-9BBA-65DB05FE61E9}"/>
          </ac:spMkLst>
        </pc:spChg>
        <pc:spChg chg="del mod topLvl">
          <ac:chgData name="Filippo Parravicini" userId="8da0a157-2020-44c3-9a8e-43cd95a51332" providerId="ADAL" clId="{5CC2E6C0-2DE6-4E27-9BE1-341CADECC6E1}" dt="2021-08-23T15:27:37.204" v="4611"/>
          <ac:spMkLst>
            <pc:docMk/>
            <pc:sldMk cId="1579621684" sldId="3107"/>
            <ac:spMk id="28" creationId="{2802F648-6E10-4035-A906-ECB1510B6AC0}"/>
          </ac:spMkLst>
        </pc:spChg>
        <pc:grpChg chg="del">
          <ac:chgData name="Filippo Parravicini" userId="8da0a157-2020-44c3-9a8e-43cd95a51332" providerId="ADAL" clId="{5CC2E6C0-2DE6-4E27-9BE1-341CADECC6E1}" dt="2021-08-23T15:27:27.698" v="4610" actId="165"/>
          <ac:grpSpMkLst>
            <pc:docMk/>
            <pc:sldMk cId="1579621684" sldId="3107"/>
            <ac:grpSpMk id="29" creationId="{A13C074D-578D-41F3-AE45-E5C25F2F42EF}"/>
          </ac:grpSpMkLst>
        </pc:grpChg>
        <pc:picChg chg="add mod">
          <ac:chgData name="Filippo Parravicini" userId="8da0a157-2020-44c3-9a8e-43cd95a51332" providerId="ADAL" clId="{5CC2E6C0-2DE6-4E27-9BE1-341CADECC6E1}" dt="2021-08-23T15:26:49.900" v="4604" actId="1076"/>
          <ac:picMkLst>
            <pc:docMk/>
            <pc:sldMk cId="1579621684" sldId="3107"/>
            <ac:picMk id="4" creationId="{3FD3CFF3-B6BE-43F4-966B-9868990982B0}"/>
          </ac:picMkLst>
        </pc:picChg>
        <pc:picChg chg="mod topLvl">
          <ac:chgData name="Filippo Parravicini" userId="8da0a157-2020-44c3-9a8e-43cd95a51332" providerId="ADAL" clId="{5CC2E6C0-2DE6-4E27-9BE1-341CADECC6E1}" dt="2021-08-23T15:27:27.698" v="4610" actId="165"/>
          <ac:picMkLst>
            <pc:docMk/>
            <pc:sldMk cId="1579621684" sldId="3107"/>
            <ac:picMk id="5" creationId="{DA01632C-0070-4BDD-A06E-5B78C00ED07E}"/>
          </ac:picMkLst>
        </pc:picChg>
        <pc:cxnChg chg="mod topLvl">
          <ac:chgData name="Filippo Parravicini" userId="8da0a157-2020-44c3-9a8e-43cd95a51332" providerId="ADAL" clId="{5CC2E6C0-2DE6-4E27-9BE1-341CADECC6E1}" dt="2021-08-23T15:27:27.698" v="4610" actId="165"/>
          <ac:cxnSpMkLst>
            <pc:docMk/>
            <pc:sldMk cId="1579621684" sldId="3107"/>
            <ac:cxnSpMk id="12" creationId="{48AB6015-1A94-4D8A-8C03-C95880F9205E}"/>
          </ac:cxnSpMkLst>
        </pc:cxnChg>
        <pc:cxnChg chg="del">
          <ac:chgData name="Filippo Parravicini" userId="8da0a157-2020-44c3-9a8e-43cd95a51332" providerId="ADAL" clId="{5CC2E6C0-2DE6-4E27-9BE1-341CADECC6E1}" dt="2021-08-23T15:26:25.153" v="4601" actId="478"/>
          <ac:cxnSpMkLst>
            <pc:docMk/>
            <pc:sldMk cId="1579621684" sldId="3107"/>
            <ac:cxnSpMk id="13" creationId="{97D08793-121F-4879-A022-CE4C2F67D5BB}"/>
          </ac:cxnSpMkLst>
        </pc:cxnChg>
        <pc:cxnChg chg="mod topLvl">
          <ac:chgData name="Filippo Parravicini" userId="8da0a157-2020-44c3-9a8e-43cd95a51332" providerId="ADAL" clId="{5CC2E6C0-2DE6-4E27-9BE1-341CADECC6E1}" dt="2021-08-23T15:27:27.698" v="4610" actId="165"/>
          <ac:cxnSpMkLst>
            <pc:docMk/>
            <pc:sldMk cId="1579621684" sldId="3107"/>
            <ac:cxnSpMk id="15" creationId="{65CB9653-AE1D-4318-A791-186DBAAB62AF}"/>
          </ac:cxnSpMkLst>
        </pc:cxnChg>
      </pc:sldChg>
      <pc:sldChg chg="add del">
        <pc:chgData name="Filippo Parravicini" userId="8da0a157-2020-44c3-9a8e-43cd95a51332" providerId="ADAL" clId="{5CC2E6C0-2DE6-4E27-9BE1-341CADECC6E1}" dt="2021-08-23T16:49:36.388" v="5900" actId="47"/>
        <pc:sldMkLst>
          <pc:docMk/>
          <pc:sldMk cId="3135181102" sldId="3108"/>
        </pc:sldMkLst>
      </pc:sldChg>
      <pc:sldChg chg="addSp delSp modSp add mod">
        <pc:chgData name="Filippo Parravicini" userId="8da0a157-2020-44c3-9a8e-43cd95a51332" providerId="ADAL" clId="{5CC2E6C0-2DE6-4E27-9BE1-341CADECC6E1}" dt="2021-08-23T16:23:04.846" v="5154" actId="20577"/>
        <pc:sldMkLst>
          <pc:docMk/>
          <pc:sldMk cId="237693340" sldId="3109"/>
        </pc:sldMkLst>
        <pc:spChg chg="add mod">
          <ac:chgData name="Filippo Parravicini" userId="8da0a157-2020-44c3-9a8e-43cd95a51332" providerId="ADAL" clId="{5CC2E6C0-2DE6-4E27-9BE1-341CADECC6E1}" dt="2021-08-23T16:21:53.524" v="5147" actId="207"/>
          <ac:spMkLst>
            <pc:docMk/>
            <pc:sldMk cId="237693340" sldId="3109"/>
            <ac:spMk id="10" creationId="{4E881D1E-19C4-47AE-9DB0-6792B6900DBA}"/>
          </ac:spMkLst>
        </pc:spChg>
        <pc:spChg chg="add mod">
          <ac:chgData name="Filippo Parravicini" userId="8da0a157-2020-44c3-9a8e-43cd95a51332" providerId="ADAL" clId="{5CC2E6C0-2DE6-4E27-9BE1-341CADECC6E1}" dt="2021-08-23T16:23:04.846" v="5154" actId="20577"/>
          <ac:spMkLst>
            <pc:docMk/>
            <pc:sldMk cId="237693340" sldId="3109"/>
            <ac:spMk id="12" creationId="{6FBF8CBA-026C-481A-AD98-73436156A384}"/>
          </ac:spMkLst>
        </pc:spChg>
        <pc:spChg chg="del">
          <ac:chgData name="Filippo Parravicini" userId="8da0a157-2020-44c3-9a8e-43cd95a51332" providerId="ADAL" clId="{5CC2E6C0-2DE6-4E27-9BE1-341CADECC6E1}" dt="2021-08-23T16:05:08.055" v="4981" actId="478"/>
          <ac:spMkLst>
            <pc:docMk/>
            <pc:sldMk cId="237693340" sldId="3109"/>
            <ac:spMk id="19" creationId="{7D812949-7F6A-4C98-BFC1-0E0F3DABF11C}"/>
          </ac:spMkLst>
        </pc:spChg>
        <pc:spChg chg="del">
          <ac:chgData name="Filippo Parravicini" userId="8da0a157-2020-44c3-9a8e-43cd95a51332" providerId="ADAL" clId="{5CC2E6C0-2DE6-4E27-9BE1-341CADECC6E1}" dt="2021-08-23T16:05:10.156" v="4982" actId="478"/>
          <ac:spMkLst>
            <pc:docMk/>
            <pc:sldMk cId="237693340" sldId="3109"/>
            <ac:spMk id="20" creationId="{124FA6CB-F15D-4DC4-A464-EB7D98281D5E}"/>
          </ac:spMkLst>
        </pc:spChg>
        <pc:picChg chg="mod modCrop">
          <ac:chgData name="Filippo Parravicini" userId="8da0a157-2020-44c3-9a8e-43cd95a51332" providerId="ADAL" clId="{5CC2E6C0-2DE6-4E27-9BE1-341CADECC6E1}" dt="2021-08-23T16:18:29.319" v="5044" actId="1076"/>
          <ac:picMkLst>
            <pc:docMk/>
            <pc:sldMk cId="237693340" sldId="3109"/>
            <ac:picMk id="4" creationId="{B7A1A387-4F5E-4DE4-A0F9-58B433A7E171}"/>
          </ac:picMkLst>
        </pc:picChg>
        <pc:picChg chg="del">
          <ac:chgData name="Filippo Parravicini" userId="8da0a157-2020-44c3-9a8e-43cd95a51332" providerId="ADAL" clId="{5CC2E6C0-2DE6-4E27-9BE1-341CADECC6E1}" dt="2021-08-23T16:00:15.945" v="4968" actId="478"/>
          <ac:picMkLst>
            <pc:docMk/>
            <pc:sldMk cId="237693340" sldId="3109"/>
            <ac:picMk id="7" creationId="{0E39B4D1-5F8D-4C0D-B210-D0121F424E13}"/>
          </ac:picMkLst>
        </pc:picChg>
        <pc:picChg chg="del">
          <ac:chgData name="Filippo Parravicini" userId="8da0a157-2020-44c3-9a8e-43cd95a51332" providerId="ADAL" clId="{5CC2E6C0-2DE6-4E27-9BE1-341CADECC6E1}" dt="2021-08-23T16:00:18.410" v="4969" actId="478"/>
          <ac:picMkLst>
            <pc:docMk/>
            <pc:sldMk cId="237693340" sldId="3109"/>
            <ac:picMk id="9" creationId="{EA9AD2BB-906F-4347-BAC9-D5669F69153A}"/>
          </ac:picMkLst>
        </pc:picChg>
        <pc:picChg chg="del">
          <ac:chgData name="Filippo Parravicini" userId="8da0a157-2020-44c3-9a8e-43cd95a51332" providerId="ADAL" clId="{5CC2E6C0-2DE6-4E27-9BE1-341CADECC6E1}" dt="2021-08-23T16:00:19.210" v="4970" actId="478"/>
          <ac:picMkLst>
            <pc:docMk/>
            <pc:sldMk cId="237693340" sldId="3109"/>
            <ac:picMk id="11" creationId="{911CD96A-E228-4F09-BE04-1B743C447A37}"/>
          </ac:picMkLst>
        </pc:picChg>
      </pc:sldChg>
      <pc:sldChg chg="addSp delSp modSp add del mod">
        <pc:chgData name="Filippo Parravicini" userId="8da0a157-2020-44c3-9a8e-43cd95a51332" providerId="ADAL" clId="{5CC2E6C0-2DE6-4E27-9BE1-341CADECC6E1}" dt="2021-08-23T16:49:34.341" v="5899" actId="47"/>
        <pc:sldMkLst>
          <pc:docMk/>
          <pc:sldMk cId="1458047557" sldId="3110"/>
        </pc:sldMkLst>
        <pc:picChg chg="del">
          <ac:chgData name="Filippo Parravicini" userId="8da0a157-2020-44c3-9a8e-43cd95a51332" providerId="ADAL" clId="{5CC2E6C0-2DE6-4E27-9BE1-341CADECC6E1}" dt="2021-08-23T16:05:19.574" v="4985" actId="478"/>
          <ac:picMkLst>
            <pc:docMk/>
            <pc:sldMk cId="1458047557" sldId="3110"/>
            <ac:picMk id="4" creationId="{B7A1A387-4F5E-4DE4-A0F9-58B433A7E171}"/>
          </ac:picMkLst>
        </pc:picChg>
        <pc:picChg chg="add del mod">
          <ac:chgData name="Filippo Parravicini" userId="8da0a157-2020-44c3-9a8e-43cd95a51332" providerId="ADAL" clId="{5CC2E6C0-2DE6-4E27-9BE1-341CADECC6E1}" dt="2021-08-23T16:14:50.376" v="5025" actId="21"/>
          <ac:picMkLst>
            <pc:docMk/>
            <pc:sldMk cId="1458047557" sldId="3110"/>
            <ac:picMk id="5" creationId="{31989CA0-75A7-478F-9881-2099BBFAEE84}"/>
          </ac:picMkLst>
        </pc:picChg>
      </pc:sldChg>
      <pc:sldChg chg="addSp modSp add mod">
        <pc:chgData name="Filippo Parravicini" userId="8da0a157-2020-44c3-9a8e-43cd95a51332" providerId="ADAL" clId="{5CC2E6C0-2DE6-4E27-9BE1-341CADECC6E1}" dt="2021-08-23T17:13:22.642" v="6335" actId="14100"/>
        <pc:sldMkLst>
          <pc:docMk/>
          <pc:sldMk cId="3674941321" sldId="3111"/>
        </pc:sldMkLst>
        <pc:spChg chg="add mod">
          <ac:chgData name="Filippo Parravicini" userId="8da0a157-2020-44c3-9a8e-43cd95a51332" providerId="ADAL" clId="{5CC2E6C0-2DE6-4E27-9BE1-341CADECC6E1}" dt="2021-08-23T16:06:35.082" v="5004" actId="14100"/>
          <ac:spMkLst>
            <pc:docMk/>
            <pc:sldMk cId="3674941321" sldId="3111"/>
            <ac:spMk id="3" creationId="{33240627-BAE0-4B2F-BC5B-D4FBB1AEAA24}"/>
          </ac:spMkLst>
        </pc:spChg>
        <pc:spChg chg="add mod">
          <ac:chgData name="Filippo Parravicini" userId="8da0a157-2020-44c3-9a8e-43cd95a51332" providerId="ADAL" clId="{5CC2E6C0-2DE6-4E27-9BE1-341CADECC6E1}" dt="2021-08-23T16:27:40.952" v="5320" actId="207"/>
          <ac:spMkLst>
            <pc:docMk/>
            <pc:sldMk cId="3674941321" sldId="3111"/>
            <ac:spMk id="12" creationId="{8DF886E6-06D6-485A-B8A3-3D389A2764E7}"/>
          </ac:spMkLst>
        </pc:spChg>
        <pc:spChg chg="add mod">
          <ac:chgData name="Filippo Parravicini" userId="8da0a157-2020-44c3-9a8e-43cd95a51332" providerId="ADAL" clId="{5CC2E6C0-2DE6-4E27-9BE1-341CADECC6E1}" dt="2021-08-23T17:13:22.642" v="6335" actId="14100"/>
          <ac:spMkLst>
            <pc:docMk/>
            <pc:sldMk cId="3674941321" sldId="3111"/>
            <ac:spMk id="13" creationId="{2E2FF376-5C1D-4CD3-8505-F93B0A5F683D}"/>
          </ac:spMkLst>
        </pc:spChg>
        <pc:spChg chg="add mod">
          <ac:chgData name="Filippo Parravicini" userId="8da0a157-2020-44c3-9a8e-43cd95a51332" providerId="ADAL" clId="{5CC2E6C0-2DE6-4E27-9BE1-341CADECC6E1}" dt="2021-08-23T17:12:57.088" v="6327" actId="1076"/>
          <ac:spMkLst>
            <pc:docMk/>
            <pc:sldMk cId="3674941321" sldId="3111"/>
            <ac:spMk id="14" creationId="{280620DB-28BC-4207-B2E5-C3B8AE094989}"/>
          </ac:spMkLst>
        </pc:spChg>
        <pc:picChg chg="mod">
          <ac:chgData name="Filippo Parravicini" userId="8da0a157-2020-44c3-9a8e-43cd95a51332" providerId="ADAL" clId="{5CC2E6C0-2DE6-4E27-9BE1-341CADECC6E1}" dt="2021-08-23T16:05:55.981" v="4997" actId="1076"/>
          <ac:picMkLst>
            <pc:docMk/>
            <pc:sldMk cId="3674941321" sldId="3111"/>
            <ac:picMk id="4" creationId="{B7A1A387-4F5E-4DE4-A0F9-58B433A7E171}"/>
          </ac:picMkLst>
        </pc:picChg>
        <pc:picChg chg="add mod">
          <ac:chgData name="Filippo Parravicini" userId="8da0a157-2020-44c3-9a8e-43cd95a51332" providerId="ADAL" clId="{5CC2E6C0-2DE6-4E27-9BE1-341CADECC6E1}" dt="2021-08-23T17:12:57.088" v="6327" actId="1076"/>
          <ac:picMkLst>
            <pc:docMk/>
            <pc:sldMk cId="3674941321" sldId="3111"/>
            <ac:picMk id="5" creationId="{D6AECA57-E9E3-429E-94EE-F638A274C6A4}"/>
          </ac:picMkLst>
        </pc:picChg>
        <pc:cxnChg chg="add mod">
          <ac:chgData name="Filippo Parravicini" userId="8da0a157-2020-44c3-9a8e-43cd95a51332" providerId="ADAL" clId="{5CC2E6C0-2DE6-4E27-9BE1-341CADECC6E1}" dt="2021-08-23T17:13:07.959" v="6329" actId="14100"/>
          <ac:cxnSpMkLst>
            <pc:docMk/>
            <pc:sldMk cId="3674941321" sldId="3111"/>
            <ac:cxnSpMk id="7" creationId="{5494DF30-0E09-4AE0-9142-4559C34D7D76}"/>
          </ac:cxnSpMkLst>
        </pc:cxnChg>
        <pc:cxnChg chg="add mod">
          <ac:chgData name="Filippo Parravicini" userId="8da0a157-2020-44c3-9a8e-43cd95a51332" providerId="ADAL" clId="{5CC2E6C0-2DE6-4E27-9BE1-341CADECC6E1}" dt="2021-08-23T17:13:01.212" v="6328" actId="14100"/>
          <ac:cxnSpMkLst>
            <pc:docMk/>
            <pc:sldMk cId="3674941321" sldId="3111"/>
            <ac:cxnSpMk id="9" creationId="{B907BC97-94E1-4E91-B0A5-DDF76F1DF4C3}"/>
          </ac:cxnSpMkLst>
        </pc:cxnChg>
      </pc:sldChg>
      <pc:sldChg chg="addSp delSp modSp add del mod">
        <pc:chgData name="Filippo Parravicini" userId="8da0a157-2020-44c3-9a8e-43cd95a51332" providerId="ADAL" clId="{5CC2E6C0-2DE6-4E27-9BE1-341CADECC6E1}" dt="2021-08-23T16:14:45.857" v="5024" actId="47"/>
        <pc:sldMkLst>
          <pc:docMk/>
          <pc:sldMk cId="2185571801" sldId="3112"/>
        </pc:sldMkLst>
        <pc:picChg chg="add mod">
          <ac:chgData name="Filippo Parravicini" userId="8da0a157-2020-44c3-9a8e-43cd95a51332" providerId="ADAL" clId="{5CC2E6C0-2DE6-4E27-9BE1-341CADECC6E1}" dt="2021-08-23T16:13:39.290" v="5022" actId="1076"/>
          <ac:picMkLst>
            <pc:docMk/>
            <pc:sldMk cId="2185571801" sldId="3112"/>
            <ac:picMk id="4" creationId="{5B82DB86-3E59-40D0-AA31-1597EC700DEE}"/>
          </ac:picMkLst>
        </pc:picChg>
        <pc:picChg chg="del">
          <ac:chgData name="Filippo Parravicini" userId="8da0a157-2020-44c3-9a8e-43cd95a51332" providerId="ADAL" clId="{5CC2E6C0-2DE6-4E27-9BE1-341CADECC6E1}" dt="2021-08-23T16:07:38.267" v="5013" actId="478"/>
          <ac:picMkLst>
            <pc:docMk/>
            <pc:sldMk cId="2185571801" sldId="3112"/>
            <ac:picMk id="5" creationId="{31989CA0-75A7-478F-9881-2099BBFAEE84}"/>
          </ac:picMkLst>
        </pc:picChg>
      </pc:sldChg>
      <pc:sldChg chg="addSp delSp modSp add mod">
        <pc:chgData name="Filippo Parravicini" userId="8da0a157-2020-44c3-9a8e-43cd95a51332" providerId="ADAL" clId="{5CC2E6C0-2DE6-4E27-9BE1-341CADECC6E1}" dt="2021-08-23T16:41:04.444" v="5679" actId="1076"/>
        <pc:sldMkLst>
          <pc:docMk/>
          <pc:sldMk cId="3587646278" sldId="3113"/>
        </pc:sldMkLst>
        <pc:spChg chg="mod">
          <ac:chgData name="Filippo Parravicini" userId="8da0a157-2020-44c3-9a8e-43cd95a51332" providerId="ADAL" clId="{5CC2E6C0-2DE6-4E27-9BE1-341CADECC6E1}" dt="2021-08-23T16:15:19.533" v="5034" actId="14100"/>
          <ac:spMkLst>
            <pc:docMk/>
            <pc:sldMk cId="3587646278" sldId="3113"/>
            <ac:spMk id="3" creationId="{33240627-BAE0-4B2F-BC5B-D4FBB1AEAA24}"/>
          </ac:spMkLst>
        </pc:spChg>
        <pc:spChg chg="add mod">
          <ac:chgData name="Filippo Parravicini" userId="8da0a157-2020-44c3-9a8e-43cd95a51332" providerId="ADAL" clId="{5CC2E6C0-2DE6-4E27-9BE1-341CADECC6E1}" dt="2021-08-23T16:41:04.444" v="5679" actId="1076"/>
          <ac:spMkLst>
            <pc:docMk/>
            <pc:sldMk cId="3587646278" sldId="3113"/>
            <ac:spMk id="13" creationId="{6E9A7761-FFA8-4600-B110-C9C2FB140E71}"/>
          </ac:spMkLst>
        </pc:spChg>
        <pc:spChg chg="add mod">
          <ac:chgData name="Filippo Parravicini" userId="8da0a157-2020-44c3-9a8e-43cd95a51332" providerId="ADAL" clId="{5CC2E6C0-2DE6-4E27-9BE1-341CADECC6E1}" dt="2021-08-23T16:30:09.055" v="5364" actId="14100"/>
          <ac:spMkLst>
            <pc:docMk/>
            <pc:sldMk cId="3587646278" sldId="3113"/>
            <ac:spMk id="14" creationId="{CD28815B-F9F7-40EF-BE7A-C266E758BCE6}"/>
          </ac:spMkLst>
        </pc:spChg>
        <pc:spChg chg="add mod">
          <ac:chgData name="Filippo Parravicini" userId="8da0a157-2020-44c3-9a8e-43cd95a51332" providerId="ADAL" clId="{5CC2E6C0-2DE6-4E27-9BE1-341CADECC6E1}" dt="2021-08-23T16:29:59.514" v="5361" actId="14100"/>
          <ac:spMkLst>
            <pc:docMk/>
            <pc:sldMk cId="3587646278" sldId="3113"/>
            <ac:spMk id="15" creationId="{61B55AA5-864F-4B4E-80FD-045656A66A7F}"/>
          </ac:spMkLst>
        </pc:spChg>
        <pc:picChg chg="del">
          <ac:chgData name="Filippo Parravicini" userId="8da0a157-2020-44c3-9a8e-43cd95a51332" providerId="ADAL" clId="{5CC2E6C0-2DE6-4E27-9BE1-341CADECC6E1}" dt="2021-08-23T16:15:21.010" v="5035" actId="478"/>
          <ac:picMkLst>
            <pc:docMk/>
            <pc:sldMk cId="3587646278" sldId="3113"/>
            <ac:picMk id="5" creationId="{D6AECA57-E9E3-429E-94EE-F638A274C6A4}"/>
          </ac:picMkLst>
        </pc:picChg>
        <pc:picChg chg="add mod">
          <ac:chgData name="Filippo Parravicini" userId="8da0a157-2020-44c3-9a8e-43cd95a51332" providerId="ADAL" clId="{5CC2E6C0-2DE6-4E27-9BE1-341CADECC6E1}" dt="2021-08-23T16:15:34.295" v="5038" actId="1582"/>
          <ac:picMkLst>
            <pc:docMk/>
            <pc:sldMk cId="3587646278" sldId="3113"/>
            <ac:picMk id="8" creationId="{A43E75FA-124F-4599-B01F-9EDE13E15365}"/>
          </ac:picMkLst>
        </pc:picChg>
        <pc:cxnChg chg="mod">
          <ac:chgData name="Filippo Parravicini" userId="8da0a157-2020-44c3-9a8e-43cd95a51332" providerId="ADAL" clId="{5CC2E6C0-2DE6-4E27-9BE1-341CADECC6E1}" dt="2021-08-23T16:15:58.053" v="5042" actId="14100"/>
          <ac:cxnSpMkLst>
            <pc:docMk/>
            <pc:sldMk cId="3587646278" sldId="3113"/>
            <ac:cxnSpMk id="7" creationId="{5494DF30-0E09-4AE0-9142-4559C34D7D76}"/>
          </ac:cxnSpMkLst>
        </pc:cxnChg>
        <pc:cxnChg chg="mod">
          <ac:chgData name="Filippo Parravicini" userId="8da0a157-2020-44c3-9a8e-43cd95a51332" providerId="ADAL" clId="{5CC2E6C0-2DE6-4E27-9BE1-341CADECC6E1}" dt="2021-08-23T16:15:41.574" v="5040" actId="14100"/>
          <ac:cxnSpMkLst>
            <pc:docMk/>
            <pc:sldMk cId="3587646278" sldId="3113"/>
            <ac:cxnSpMk id="9" creationId="{B907BC97-94E1-4E91-B0A5-DDF76F1DF4C3}"/>
          </ac:cxnSpMkLst>
        </pc:cxnChg>
      </pc:sldChg>
      <pc:sldChg chg="delSp modSp add del mod chgLayout">
        <pc:chgData name="Filippo Parravicini" userId="8da0a157-2020-44c3-9a8e-43cd95a51332" providerId="ADAL" clId="{5CC2E6C0-2DE6-4E27-9BE1-341CADECC6E1}" dt="2021-08-23T16:33:26.496" v="5422" actId="47"/>
        <pc:sldMkLst>
          <pc:docMk/>
          <pc:sldMk cId="1227076522" sldId="3114"/>
        </pc:sldMkLst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1227076522" sldId="3114"/>
            <ac:spMk id="2" creationId="{460B35C3-9D16-43AF-85C5-7F08BCD42F8D}"/>
          </ac:spMkLst>
        </pc:spChg>
        <pc:spChg chg="del mod ord">
          <ac:chgData name="Filippo Parravicini" userId="8da0a157-2020-44c3-9a8e-43cd95a51332" providerId="ADAL" clId="{5CC2E6C0-2DE6-4E27-9BE1-341CADECC6E1}" dt="2021-08-23T16:31:55.331" v="5404" actId="478"/>
          <ac:spMkLst>
            <pc:docMk/>
            <pc:sldMk cId="1227076522" sldId="3114"/>
            <ac:spMk id="3" creationId="{DE308F63-0F49-4E97-8652-EE876A06A16E}"/>
          </ac:spMkLst>
        </pc:spChg>
        <pc:spChg chg="del mod ord">
          <ac:chgData name="Filippo Parravicini" userId="8da0a157-2020-44c3-9a8e-43cd95a51332" providerId="ADAL" clId="{5CC2E6C0-2DE6-4E27-9BE1-341CADECC6E1}" dt="2021-08-23T16:31:55.331" v="5404" actId="478"/>
          <ac:spMkLst>
            <pc:docMk/>
            <pc:sldMk cId="1227076522" sldId="3114"/>
            <ac:spMk id="4" creationId="{C322934C-59E9-442C-90CF-9C61233F29E9}"/>
          </ac:spMkLst>
        </pc:spChg>
        <pc:spChg chg="del mod ord">
          <ac:chgData name="Filippo Parravicini" userId="8da0a157-2020-44c3-9a8e-43cd95a51332" providerId="ADAL" clId="{5CC2E6C0-2DE6-4E27-9BE1-341CADECC6E1}" dt="2021-08-23T16:31:55.331" v="5404" actId="478"/>
          <ac:spMkLst>
            <pc:docMk/>
            <pc:sldMk cId="1227076522" sldId="3114"/>
            <ac:spMk id="5" creationId="{C712AE25-81F3-421C-84EF-25E5155A2FC7}"/>
          </ac:spMkLst>
        </pc:spChg>
        <pc:picChg chg="del">
          <ac:chgData name="Filippo Parravicini" userId="8da0a157-2020-44c3-9a8e-43cd95a51332" providerId="ADAL" clId="{5CC2E6C0-2DE6-4E27-9BE1-341CADECC6E1}" dt="2021-08-23T16:32:25.299" v="5407" actId="21"/>
          <ac:picMkLst>
            <pc:docMk/>
            <pc:sldMk cId="1227076522" sldId="3114"/>
            <ac:picMk id="11" creationId="{41A3849B-FB53-4382-AB7E-D8E1109C2914}"/>
          </ac:picMkLst>
        </pc:picChg>
      </pc:sldChg>
      <pc:sldChg chg="modSp add del mod chgLayout">
        <pc:chgData name="Filippo Parravicini" userId="8da0a157-2020-44c3-9a8e-43cd95a51332" providerId="ADAL" clId="{5CC2E6C0-2DE6-4E27-9BE1-341CADECC6E1}" dt="2021-08-23T16:33:27.661" v="5423" actId="47"/>
        <pc:sldMkLst>
          <pc:docMk/>
          <pc:sldMk cId="3562356490" sldId="3115"/>
        </pc:sldMkLst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3562356490" sldId="3115"/>
            <ac:spMk id="2" creationId="{460B35C3-9D16-43AF-85C5-7F08BCD42F8D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3562356490" sldId="3115"/>
            <ac:spMk id="3" creationId="{DE308F63-0F49-4E97-8652-EE876A06A16E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3562356490" sldId="3115"/>
            <ac:spMk id="4" creationId="{C322934C-59E9-442C-90CF-9C61233F29E9}"/>
          </ac:spMkLst>
        </pc:spChg>
        <pc:spChg chg="mod ord">
          <ac:chgData name="Filippo Parravicini" userId="8da0a157-2020-44c3-9a8e-43cd95a51332" providerId="ADAL" clId="{5CC2E6C0-2DE6-4E27-9BE1-341CADECC6E1}" dt="2021-08-23T16:31:42.446" v="5403" actId="700"/>
          <ac:spMkLst>
            <pc:docMk/>
            <pc:sldMk cId="3562356490" sldId="3115"/>
            <ac:spMk id="5" creationId="{C712AE25-81F3-421C-84EF-25E5155A2FC7}"/>
          </ac:spMkLst>
        </pc:spChg>
      </pc:sldChg>
      <pc:sldChg chg="delSp modSp add mod chgLayout">
        <pc:chgData name="Filippo Parravicini" userId="8da0a157-2020-44c3-9a8e-43cd95a51332" providerId="ADAL" clId="{5CC2E6C0-2DE6-4E27-9BE1-341CADECC6E1}" dt="2021-08-23T16:42:04.128" v="5718" actId="20577"/>
        <pc:sldMkLst>
          <pc:docMk/>
          <pc:sldMk cId="3038174016" sldId="3116"/>
        </pc:sldMkLst>
        <pc:spChg chg="mod ord">
          <ac:chgData name="Filippo Parravicini" userId="8da0a157-2020-44c3-9a8e-43cd95a51332" providerId="ADAL" clId="{5CC2E6C0-2DE6-4E27-9BE1-341CADECC6E1}" dt="2021-08-23T16:42:04.128" v="5718" actId="20577"/>
          <ac:spMkLst>
            <pc:docMk/>
            <pc:sldMk cId="3038174016" sldId="3116"/>
            <ac:spMk id="2" creationId="{460B35C3-9D16-43AF-85C5-7F08BCD42F8D}"/>
          </ac:spMkLst>
        </pc:spChg>
        <pc:spChg chg="del mod ord">
          <ac:chgData name="Filippo Parravicini" userId="8da0a157-2020-44c3-9a8e-43cd95a51332" providerId="ADAL" clId="{5CC2E6C0-2DE6-4E27-9BE1-341CADECC6E1}" dt="2021-08-23T16:37:20.161" v="5541" actId="478"/>
          <ac:spMkLst>
            <pc:docMk/>
            <pc:sldMk cId="3038174016" sldId="3116"/>
            <ac:spMk id="3" creationId="{DE308F63-0F49-4E97-8652-EE876A06A16E}"/>
          </ac:spMkLst>
        </pc:spChg>
        <pc:spChg chg="del mod ord">
          <ac:chgData name="Filippo Parravicini" userId="8da0a157-2020-44c3-9a8e-43cd95a51332" providerId="ADAL" clId="{5CC2E6C0-2DE6-4E27-9BE1-341CADECC6E1}" dt="2021-08-23T16:37:20.161" v="5541" actId="478"/>
          <ac:spMkLst>
            <pc:docMk/>
            <pc:sldMk cId="3038174016" sldId="3116"/>
            <ac:spMk id="4" creationId="{C322934C-59E9-442C-90CF-9C61233F29E9}"/>
          </ac:spMkLst>
        </pc:spChg>
        <pc:spChg chg="del mod ord">
          <ac:chgData name="Filippo Parravicini" userId="8da0a157-2020-44c3-9a8e-43cd95a51332" providerId="ADAL" clId="{5CC2E6C0-2DE6-4E27-9BE1-341CADECC6E1}" dt="2021-08-23T16:37:20.161" v="5541" actId="478"/>
          <ac:spMkLst>
            <pc:docMk/>
            <pc:sldMk cId="3038174016" sldId="3116"/>
            <ac:spMk id="5" creationId="{C712AE25-81F3-421C-84EF-25E5155A2FC7}"/>
          </ac:spMkLst>
        </pc:spChg>
        <pc:spChg chg="mod">
          <ac:chgData name="Filippo Parravicini" userId="8da0a157-2020-44c3-9a8e-43cd95a51332" providerId="ADAL" clId="{5CC2E6C0-2DE6-4E27-9BE1-341CADECC6E1}" dt="2021-08-23T16:41:48.693" v="5712" actId="20577"/>
          <ac:spMkLst>
            <pc:docMk/>
            <pc:sldMk cId="3038174016" sldId="3116"/>
            <ac:spMk id="11" creationId="{1F4E89F3-7B66-44DB-8001-57A02CAB80A5}"/>
          </ac:spMkLst>
        </pc:spChg>
      </pc:sldChg>
      <pc:sldChg chg="addSp modSp add mod ord">
        <pc:chgData name="Filippo Parravicini" userId="8da0a157-2020-44c3-9a8e-43cd95a51332" providerId="ADAL" clId="{5CC2E6C0-2DE6-4E27-9BE1-341CADECC6E1}" dt="2021-08-23T16:59:06.837" v="6312" actId="113"/>
        <pc:sldMkLst>
          <pc:docMk/>
          <pc:sldMk cId="179677849" sldId="3117"/>
        </pc:sldMkLst>
        <pc:spChg chg="add mod">
          <ac:chgData name="Filippo Parravicini" userId="8da0a157-2020-44c3-9a8e-43cd95a51332" providerId="ADAL" clId="{5CC2E6C0-2DE6-4E27-9BE1-341CADECC6E1}" dt="2021-08-23T16:58:25.067" v="6253" actId="1076"/>
          <ac:spMkLst>
            <pc:docMk/>
            <pc:sldMk cId="179677849" sldId="3117"/>
            <ac:spMk id="3" creationId="{B12FE034-302A-4CB0-85AF-B4CA25A824E3}"/>
          </ac:spMkLst>
        </pc:spChg>
        <pc:spChg chg="add mod">
          <ac:chgData name="Filippo Parravicini" userId="8da0a157-2020-44c3-9a8e-43cd95a51332" providerId="ADAL" clId="{5CC2E6C0-2DE6-4E27-9BE1-341CADECC6E1}" dt="2021-08-23T16:59:06.837" v="6312" actId="113"/>
          <ac:spMkLst>
            <pc:docMk/>
            <pc:sldMk cId="179677849" sldId="3117"/>
            <ac:spMk id="5" creationId="{CFFDDAB9-0F66-46C9-A52E-4417D0A018C1}"/>
          </ac:spMkLst>
        </pc:spChg>
        <pc:spChg chg="mod">
          <ac:chgData name="Filippo Parravicini" userId="8da0a157-2020-44c3-9a8e-43cd95a51332" providerId="ADAL" clId="{5CC2E6C0-2DE6-4E27-9BE1-341CADECC6E1}" dt="2021-08-23T16:58:00.845" v="6246" actId="207"/>
          <ac:spMkLst>
            <pc:docMk/>
            <pc:sldMk cId="179677849" sldId="3117"/>
            <ac:spMk id="12" creationId="{6FBF8CBA-026C-481A-AD98-73436156A384}"/>
          </ac:spMkLst>
        </pc:spChg>
      </pc:sldChg>
      <pc:sldChg chg="new">
        <pc:chgData name="Filippo Parravicini" userId="8da0a157-2020-44c3-9a8e-43cd95a51332" providerId="ADAL" clId="{5CC2E6C0-2DE6-4E27-9BE1-341CADECC6E1}" dt="2021-08-28T01:37:00.651" v="6386" actId="680"/>
        <pc:sldMkLst>
          <pc:docMk/>
          <pc:sldMk cId="4274098224" sldId="3120"/>
        </pc:sldMkLst>
      </pc:sldChg>
    </pc:docChg>
  </pc:docChgLst>
  <pc:docChgLst>
    <pc:chgData name="Giacomo Delcaro" userId="863f645b-2c0e-4137-8059-c682504026b2" providerId="ADAL" clId="{5A4E0B62-E68E-4862-B7B0-E5C0CE18BD33}"/>
    <pc:docChg chg="undo custSel modSld">
      <pc:chgData name="Giacomo Delcaro" userId="863f645b-2c0e-4137-8059-c682504026b2" providerId="ADAL" clId="{5A4E0B62-E68E-4862-B7B0-E5C0CE18BD33}" dt="2021-11-29T22:01:12.200" v="126" actId="20577"/>
      <pc:docMkLst>
        <pc:docMk/>
      </pc:docMkLst>
      <pc:sldChg chg="addSp delSp modSp mod">
        <pc:chgData name="Giacomo Delcaro" userId="863f645b-2c0e-4137-8059-c682504026b2" providerId="ADAL" clId="{5A4E0B62-E68E-4862-B7B0-E5C0CE18BD33}" dt="2021-11-29T21:58:56.418" v="110" actId="9405"/>
        <pc:sldMkLst>
          <pc:docMk/>
          <pc:sldMk cId="671430906" sldId="3111"/>
        </pc:sldMkLst>
        <pc:spChg chg="add mod">
          <ac:chgData name="Giacomo Delcaro" userId="863f645b-2c0e-4137-8059-c682504026b2" providerId="ADAL" clId="{5A4E0B62-E68E-4862-B7B0-E5C0CE18BD33}" dt="2021-11-29T21:06:29.436" v="10" actId="1076"/>
          <ac:spMkLst>
            <pc:docMk/>
            <pc:sldMk cId="671430906" sldId="3111"/>
            <ac:spMk id="6" creationId="{C56FB805-F583-4709-886A-60281944FA33}"/>
          </ac:spMkLst>
        </pc:spChg>
        <pc:spChg chg="add mod">
          <ac:chgData name="Giacomo Delcaro" userId="863f645b-2c0e-4137-8059-c682504026b2" providerId="ADAL" clId="{5A4E0B62-E68E-4862-B7B0-E5C0CE18BD33}" dt="2021-11-29T21:57:24.570" v="94" actId="1076"/>
          <ac:spMkLst>
            <pc:docMk/>
            <pc:sldMk cId="671430906" sldId="3111"/>
            <ac:spMk id="7" creationId="{B2F35B69-E4CE-4AD8-B0D9-9D75709D3287}"/>
          </ac:spMkLst>
        </pc:spChg>
        <pc:spChg chg="add del mod">
          <ac:chgData name="Giacomo Delcaro" userId="863f645b-2c0e-4137-8059-c682504026b2" providerId="ADAL" clId="{5A4E0B62-E68E-4862-B7B0-E5C0CE18BD33}" dt="2021-11-29T21:57:15.189" v="92" actId="478"/>
          <ac:spMkLst>
            <pc:docMk/>
            <pc:sldMk cId="671430906" sldId="3111"/>
            <ac:spMk id="21" creationId="{96566E20-B32B-47D2-BCB6-8548A69BFF81}"/>
          </ac:spMkLst>
        </pc:spChg>
        <pc:grpChg chg="mod">
          <ac:chgData name="Giacomo Delcaro" userId="863f645b-2c0e-4137-8059-c682504026b2" providerId="ADAL" clId="{5A4E0B62-E68E-4862-B7B0-E5C0CE18BD33}" dt="2021-11-29T21:55:54.333" v="54"/>
          <ac:grpSpMkLst>
            <pc:docMk/>
            <pc:sldMk cId="671430906" sldId="3111"/>
            <ac:grpSpMk id="19" creationId="{632F65EC-0C5A-43E8-9533-2237E25A48DA}"/>
          </ac:grpSpMkLst>
        </pc:grpChg>
        <pc:grpChg chg="mod">
          <ac:chgData name="Giacomo Delcaro" userId="863f645b-2c0e-4137-8059-c682504026b2" providerId="ADAL" clId="{5A4E0B62-E68E-4862-B7B0-E5C0CE18BD33}" dt="2021-11-29T21:58:38.948" v="97"/>
          <ac:grpSpMkLst>
            <pc:docMk/>
            <pc:sldMk cId="671430906" sldId="3111"/>
            <ac:grpSpMk id="24" creationId="{6DFAD60A-0F99-4D2F-BB53-4D0B36F8185A}"/>
          </ac:grpSpMkLst>
        </pc:grpChg>
        <pc:grpChg chg="del mod">
          <ac:chgData name="Giacomo Delcaro" userId="863f645b-2c0e-4137-8059-c682504026b2" providerId="ADAL" clId="{5A4E0B62-E68E-4862-B7B0-E5C0CE18BD33}" dt="2021-11-29T21:58:50.621" v="108"/>
          <ac:grpSpMkLst>
            <pc:docMk/>
            <pc:sldMk cId="671430906" sldId="3111"/>
            <ac:grpSpMk id="33" creationId="{2A0633AD-A94F-49E1-81B1-4DF8AF628239}"/>
          </ac:grpSpMkLst>
        </pc:grpChg>
        <pc:grpChg chg="mod">
          <ac:chgData name="Giacomo Delcaro" userId="863f645b-2c0e-4137-8059-c682504026b2" providerId="ADAL" clId="{5A4E0B62-E68E-4862-B7B0-E5C0CE18BD33}" dt="2021-11-29T21:58:48.645" v="106"/>
          <ac:grpSpMkLst>
            <pc:docMk/>
            <pc:sldMk cId="671430906" sldId="3111"/>
            <ac:grpSpMk id="34" creationId="{9B17CEF3-DF2F-4CD9-981A-A6FCC16F660F}"/>
          </ac:grpSpMkLst>
        </pc:grpChg>
        <pc:grpChg chg="mod">
          <ac:chgData name="Giacomo Delcaro" userId="863f645b-2c0e-4137-8059-c682504026b2" providerId="ADAL" clId="{5A4E0B62-E68E-4862-B7B0-E5C0CE18BD33}" dt="2021-11-29T21:58:50.621" v="108"/>
          <ac:grpSpMkLst>
            <pc:docMk/>
            <pc:sldMk cId="671430906" sldId="3111"/>
            <ac:grpSpMk id="36" creationId="{0FE04AD3-B45C-4BFD-8F66-9F9F9D4CA7A1}"/>
          </ac:grpSpMkLst>
        </pc:grpChg>
        <pc:inkChg chg="add">
          <ac:chgData name="Giacomo Delcaro" userId="863f645b-2c0e-4137-8059-c682504026b2" providerId="ADAL" clId="{5A4E0B62-E68E-4862-B7B0-E5C0CE18BD33}" dt="2021-11-29T21:53:46.754" v="45" actId="9405"/>
          <ac:inkMkLst>
            <pc:docMk/>
            <pc:sldMk cId="671430906" sldId="3111"/>
            <ac:inkMk id="9" creationId="{022749A3-6CA7-4CCE-89C7-9876031F21A8}"/>
          </ac:inkMkLst>
        </pc:inkChg>
        <pc:inkChg chg="add">
          <ac:chgData name="Giacomo Delcaro" userId="863f645b-2c0e-4137-8059-c682504026b2" providerId="ADAL" clId="{5A4E0B62-E68E-4862-B7B0-E5C0CE18BD33}" dt="2021-11-29T21:54:03.353" v="46" actId="9405"/>
          <ac:inkMkLst>
            <pc:docMk/>
            <pc:sldMk cId="671430906" sldId="3111"/>
            <ac:inkMk id="11" creationId="{C737125F-6FA4-40DC-9924-06A5A3E075C0}"/>
          </ac:inkMkLst>
        </pc:inkChg>
        <pc:inkChg chg="add del">
          <ac:chgData name="Giacomo Delcaro" userId="863f645b-2c0e-4137-8059-c682504026b2" providerId="ADAL" clId="{5A4E0B62-E68E-4862-B7B0-E5C0CE18BD33}" dt="2021-11-29T21:55:18.930" v="48" actId="9405"/>
          <ac:inkMkLst>
            <pc:docMk/>
            <pc:sldMk cId="671430906" sldId="3111"/>
            <ac:inkMk id="12" creationId="{409926D5-5332-4C56-BF50-3376D01629CD}"/>
          </ac:inkMkLst>
        </pc:inkChg>
        <pc:inkChg chg="add">
          <ac:chgData name="Giacomo Delcaro" userId="863f645b-2c0e-4137-8059-c682504026b2" providerId="ADAL" clId="{5A4E0B62-E68E-4862-B7B0-E5C0CE18BD33}" dt="2021-11-29T21:55:21.201" v="49" actId="9405"/>
          <ac:inkMkLst>
            <pc:docMk/>
            <pc:sldMk cId="671430906" sldId="3111"/>
            <ac:inkMk id="13" creationId="{00ED2186-ABD1-4B2E-A510-89F21D4AAE8B}"/>
          </ac:inkMkLst>
        </pc:inkChg>
        <pc:inkChg chg="add">
          <ac:chgData name="Giacomo Delcaro" userId="863f645b-2c0e-4137-8059-c682504026b2" providerId="ADAL" clId="{5A4E0B62-E68E-4862-B7B0-E5C0CE18BD33}" dt="2021-11-29T21:55:25.114" v="50" actId="9405"/>
          <ac:inkMkLst>
            <pc:docMk/>
            <pc:sldMk cId="671430906" sldId="3111"/>
            <ac:inkMk id="14" creationId="{7A48A804-00BB-47FA-87D2-FE3F4D539AE8}"/>
          </ac:inkMkLst>
        </pc:inkChg>
        <pc:inkChg chg="add mod">
          <ac:chgData name="Giacomo Delcaro" userId="863f645b-2c0e-4137-8059-c682504026b2" providerId="ADAL" clId="{5A4E0B62-E68E-4862-B7B0-E5C0CE18BD33}" dt="2021-11-29T21:55:54.333" v="54"/>
          <ac:inkMkLst>
            <pc:docMk/>
            <pc:sldMk cId="671430906" sldId="3111"/>
            <ac:inkMk id="15" creationId="{8FA3D47E-8538-474A-AA1C-316026374DEA}"/>
          </ac:inkMkLst>
        </pc:inkChg>
        <pc:inkChg chg="add mod">
          <ac:chgData name="Giacomo Delcaro" userId="863f645b-2c0e-4137-8059-c682504026b2" providerId="ADAL" clId="{5A4E0B62-E68E-4862-B7B0-E5C0CE18BD33}" dt="2021-11-29T21:55:54.333" v="54"/>
          <ac:inkMkLst>
            <pc:docMk/>
            <pc:sldMk cId="671430906" sldId="3111"/>
            <ac:inkMk id="16" creationId="{979856AE-0674-443F-A1FE-0933694F8A54}"/>
          </ac:inkMkLst>
        </pc:inkChg>
        <pc:inkChg chg="add mod">
          <ac:chgData name="Giacomo Delcaro" userId="863f645b-2c0e-4137-8059-c682504026b2" providerId="ADAL" clId="{5A4E0B62-E68E-4862-B7B0-E5C0CE18BD33}" dt="2021-11-29T21:55:54.333" v="54"/>
          <ac:inkMkLst>
            <pc:docMk/>
            <pc:sldMk cId="671430906" sldId="3111"/>
            <ac:inkMk id="18" creationId="{8F4733FE-765B-4603-9C19-52D999B76D47}"/>
          </ac:inkMkLst>
        </pc:inkChg>
        <pc:inkChg chg="add del">
          <ac:chgData name="Giacomo Delcaro" userId="863f645b-2c0e-4137-8059-c682504026b2" providerId="ADAL" clId="{5A4E0B62-E68E-4862-B7B0-E5C0CE18BD33}" dt="2021-11-29T21:57:20.308" v="93" actId="478"/>
          <ac:inkMkLst>
            <pc:docMk/>
            <pc:sldMk cId="671430906" sldId="3111"/>
            <ac:inkMk id="20" creationId="{F268477D-3E93-4D49-9E8A-5C692B704203}"/>
          </ac:inkMkLst>
        </pc:inkChg>
        <pc:inkChg chg="add mod">
          <ac:chgData name="Giacomo Delcaro" userId="863f645b-2c0e-4137-8059-c682504026b2" providerId="ADAL" clId="{5A4E0B62-E68E-4862-B7B0-E5C0CE18BD33}" dt="2021-11-29T21:58:38.948" v="97"/>
          <ac:inkMkLst>
            <pc:docMk/>
            <pc:sldMk cId="671430906" sldId="3111"/>
            <ac:inkMk id="22" creationId="{268FA2C7-52AF-4F8A-93C8-0199B2B4DBDA}"/>
          </ac:inkMkLst>
        </pc:inkChg>
        <pc:inkChg chg="add mod">
          <ac:chgData name="Giacomo Delcaro" userId="863f645b-2c0e-4137-8059-c682504026b2" providerId="ADAL" clId="{5A4E0B62-E68E-4862-B7B0-E5C0CE18BD33}" dt="2021-11-29T21:58:38.948" v="97"/>
          <ac:inkMkLst>
            <pc:docMk/>
            <pc:sldMk cId="671430906" sldId="3111"/>
            <ac:inkMk id="23" creationId="{A5F2A02B-9ABF-44FB-AA58-EBA5E220A815}"/>
          </ac:inkMkLst>
        </pc:inkChg>
        <pc:inkChg chg="add mod">
          <ac:chgData name="Giacomo Delcaro" userId="863f645b-2c0e-4137-8059-c682504026b2" providerId="ADAL" clId="{5A4E0B62-E68E-4862-B7B0-E5C0CE18BD33}" dt="2021-11-29T21:58:48.645" v="106"/>
          <ac:inkMkLst>
            <pc:docMk/>
            <pc:sldMk cId="671430906" sldId="3111"/>
            <ac:inkMk id="25" creationId="{4432611A-D28A-4C74-8A33-09F94F5FB59B}"/>
          </ac:inkMkLst>
        </pc:inkChg>
        <pc:inkChg chg="add mod">
          <ac:chgData name="Giacomo Delcaro" userId="863f645b-2c0e-4137-8059-c682504026b2" providerId="ADAL" clId="{5A4E0B62-E68E-4862-B7B0-E5C0CE18BD33}" dt="2021-11-29T21:58:48.645" v="106"/>
          <ac:inkMkLst>
            <pc:docMk/>
            <pc:sldMk cId="671430906" sldId="3111"/>
            <ac:inkMk id="26" creationId="{2C7561BD-8E2F-4A40-B668-1306E9D4EFB6}"/>
          </ac:inkMkLst>
        </pc:inkChg>
        <pc:inkChg chg="add mod">
          <ac:chgData name="Giacomo Delcaro" userId="863f645b-2c0e-4137-8059-c682504026b2" providerId="ADAL" clId="{5A4E0B62-E68E-4862-B7B0-E5C0CE18BD33}" dt="2021-11-29T21:58:48.645" v="106"/>
          <ac:inkMkLst>
            <pc:docMk/>
            <pc:sldMk cId="671430906" sldId="3111"/>
            <ac:inkMk id="27" creationId="{031B35F0-478A-4C09-8080-0A8FB62F263C}"/>
          </ac:inkMkLst>
        </pc:inkChg>
        <pc:inkChg chg="add mod">
          <ac:chgData name="Giacomo Delcaro" userId="863f645b-2c0e-4137-8059-c682504026b2" providerId="ADAL" clId="{5A4E0B62-E68E-4862-B7B0-E5C0CE18BD33}" dt="2021-11-29T21:58:48.645" v="106"/>
          <ac:inkMkLst>
            <pc:docMk/>
            <pc:sldMk cId="671430906" sldId="3111"/>
            <ac:inkMk id="28" creationId="{B0B3C84C-74C2-4088-BE4C-1EA5EA4C464C}"/>
          </ac:inkMkLst>
        </pc:inkChg>
        <pc:inkChg chg="add mod">
          <ac:chgData name="Giacomo Delcaro" userId="863f645b-2c0e-4137-8059-c682504026b2" providerId="ADAL" clId="{5A4E0B62-E68E-4862-B7B0-E5C0CE18BD33}" dt="2021-11-29T21:58:48.645" v="106"/>
          <ac:inkMkLst>
            <pc:docMk/>
            <pc:sldMk cId="671430906" sldId="3111"/>
            <ac:inkMk id="29" creationId="{1CC04DEB-E4F4-4794-A6D8-F599892F1723}"/>
          </ac:inkMkLst>
        </pc:inkChg>
        <pc:inkChg chg="add mod">
          <ac:chgData name="Giacomo Delcaro" userId="863f645b-2c0e-4137-8059-c682504026b2" providerId="ADAL" clId="{5A4E0B62-E68E-4862-B7B0-E5C0CE18BD33}" dt="2021-11-29T21:58:50.621" v="108"/>
          <ac:inkMkLst>
            <pc:docMk/>
            <pc:sldMk cId="671430906" sldId="3111"/>
            <ac:inkMk id="30" creationId="{8C2DEC8C-50E4-4F47-9EB7-0B54C52B7D40}"/>
          </ac:inkMkLst>
        </pc:inkChg>
        <pc:inkChg chg="add mod">
          <ac:chgData name="Giacomo Delcaro" userId="863f645b-2c0e-4137-8059-c682504026b2" providerId="ADAL" clId="{5A4E0B62-E68E-4862-B7B0-E5C0CE18BD33}" dt="2021-11-29T21:58:50.621" v="108"/>
          <ac:inkMkLst>
            <pc:docMk/>
            <pc:sldMk cId="671430906" sldId="3111"/>
            <ac:inkMk id="31" creationId="{6B67F324-7EF1-46DA-8385-E3CFF62003A1}"/>
          </ac:inkMkLst>
        </pc:inkChg>
        <pc:inkChg chg="add mod">
          <ac:chgData name="Giacomo Delcaro" userId="863f645b-2c0e-4137-8059-c682504026b2" providerId="ADAL" clId="{5A4E0B62-E68E-4862-B7B0-E5C0CE18BD33}" dt="2021-11-29T21:58:50.621" v="108"/>
          <ac:inkMkLst>
            <pc:docMk/>
            <pc:sldMk cId="671430906" sldId="3111"/>
            <ac:inkMk id="32" creationId="{65AA3C62-F2D3-4A74-B4DF-5CD7D9963E21}"/>
          </ac:inkMkLst>
        </pc:inkChg>
        <pc:inkChg chg="add mod">
          <ac:chgData name="Giacomo Delcaro" userId="863f645b-2c0e-4137-8059-c682504026b2" providerId="ADAL" clId="{5A4E0B62-E68E-4862-B7B0-E5C0CE18BD33}" dt="2021-11-29T21:58:50.621" v="108"/>
          <ac:inkMkLst>
            <pc:docMk/>
            <pc:sldMk cId="671430906" sldId="3111"/>
            <ac:inkMk id="35" creationId="{C5A1E4C0-C963-4E50-AE98-C1F9F0C1BAB8}"/>
          </ac:inkMkLst>
        </pc:inkChg>
        <pc:inkChg chg="add del">
          <ac:chgData name="Giacomo Delcaro" userId="863f645b-2c0e-4137-8059-c682504026b2" providerId="ADAL" clId="{5A4E0B62-E68E-4862-B7B0-E5C0CE18BD33}" dt="2021-11-29T21:58:56.418" v="110" actId="9405"/>
          <ac:inkMkLst>
            <pc:docMk/>
            <pc:sldMk cId="671430906" sldId="3111"/>
            <ac:inkMk id="37" creationId="{BA549A89-5FC8-44DE-B438-F0907E47A633}"/>
          </ac:inkMkLst>
        </pc:inkChg>
      </pc:sldChg>
      <pc:sldChg chg="addSp delSp modSp mod">
        <pc:chgData name="Giacomo Delcaro" userId="863f645b-2c0e-4137-8059-c682504026b2" providerId="ADAL" clId="{5A4E0B62-E68E-4862-B7B0-E5C0CE18BD33}" dt="2021-11-29T22:00:03.546" v="122" actId="478"/>
        <pc:sldMkLst>
          <pc:docMk/>
          <pc:sldMk cId="2107710728" sldId="3113"/>
        </pc:sldMkLst>
        <pc:spChg chg="mod">
          <ac:chgData name="Giacomo Delcaro" userId="863f645b-2c0e-4137-8059-c682504026b2" providerId="ADAL" clId="{5A4E0B62-E68E-4862-B7B0-E5C0CE18BD33}" dt="2021-11-29T21:59:56.986" v="120" actId="207"/>
          <ac:spMkLst>
            <pc:docMk/>
            <pc:sldMk cId="2107710728" sldId="3113"/>
            <ac:spMk id="7" creationId="{639F51F0-3716-4934-B218-7D04127F7719}"/>
          </ac:spMkLst>
        </pc:spChg>
        <pc:inkChg chg="add del">
          <ac:chgData name="Giacomo Delcaro" userId="863f645b-2c0e-4137-8059-c682504026b2" providerId="ADAL" clId="{5A4E0B62-E68E-4862-B7B0-E5C0CE18BD33}" dt="2021-11-29T22:00:00.427" v="121" actId="478"/>
          <ac:inkMkLst>
            <pc:docMk/>
            <pc:sldMk cId="2107710728" sldId="3113"/>
            <ac:inkMk id="8" creationId="{7AA2A0E1-DA8E-4DE5-A0D2-23E5FA089527}"/>
          </ac:inkMkLst>
        </pc:inkChg>
        <pc:inkChg chg="add del">
          <ac:chgData name="Giacomo Delcaro" userId="863f645b-2c0e-4137-8059-c682504026b2" providerId="ADAL" clId="{5A4E0B62-E68E-4862-B7B0-E5C0CE18BD33}" dt="2021-11-29T22:00:03.546" v="122" actId="478"/>
          <ac:inkMkLst>
            <pc:docMk/>
            <pc:sldMk cId="2107710728" sldId="3113"/>
            <ac:inkMk id="9" creationId="{5A5E9A4C-D5EF-4BDB-B3DD-055A0DC7D1CC}"/>
          </ac:inkMkLst>
        </pc:inkChg>
        <pc:inkChg chg="add del">
          <ac:chgData name="Giacomo Delcaro" userId="863f645b-2c0e-4137-8059-c682504026b2" providerId="ADAL" clId="{5A4E0B62-E68E-4862-B7B0-E5C0CE18BD33}" dt="2021-11-29T21:59:46.861" v="118" actId="9405"/>
          <ac:inkMkLst>
            <pc:docMk/>
            <pc:sldMk cId="2107710728" sldId="3113"/>
            <ac:inkMk id="10" creationId="{64E2DC6B-297D-4A62-B0A9-9B2879C51967}"/>
          </ac:inkMkLst>
        </pc:inkChg>
        <pc:inkChg chg="add del">
          <ac:chgData name="Giacomo Delcaro" userId="863f645b-2c0e-4137-8059-c682504026b2" providerId="ADAL" clId="{5A4E0B62-E68E-4862-B7B0-E5C0CE18BD33}" dt="2021-11-29T21:59:46.547" v="117" actId="9405"/>
          <ac:inkMkLst>
            <pc:docMk/>
            <pc:sldMk cId="2107710728" sldId="3113"/>
            <ac:inkMk id="11" creationId="{832561D7-844F-4380-B597-A8EBFB746A6C}"/>
          </ac:inkMkLst>
        </pc:inkChg>
        <pc:inkChg chg="add del">
          <ac:chgData name="Giacomo Delcaro" userId="863f645b-2c0e-4137-8059-c682504026b2" providerId="ADAL" clId="{5A4E0B62-E68E-4862-B7B0-E5C0CE18BD33}" dt="2021-11-29T21:59:46.278" v="116" actId="9405"/>
          <ac:inkMkLst>
            <pc:docMk/>
            <pc:sldMk cId="2107710728" sldId="3113"/>
            <ac:inkMk id="12" creationId="{90FD4C24-339F-43AB-B7BF-E720791466DE}"/>
          </ac:inkMkLst>
        </pc:inkChg>
      </pc:sldChg>
      <pc:sldChg chg="modSp mod">
        <pc:chgData name="Giacomo Delcaro" userId="863f645b-2c0e-4137-8059-c682504026b2" providerId="ADAL" clId="{5A4E0B62-E68E-4862-B7B0-E5C0CE18BD33}" dt="2021-11-29T22:01:12.200" v="126" actId="20577"/>
        <pc:sldMkLst>
          <pc:docMk/>
          <pc:sldMk cId="1717397521" sldId="3114"/>
        </pc:sldMkLst>
        <pc:spChg chg="mod">
          <ac:chgData name="Giacomo Delcaro" userId="863f645b-2c0e-4137-8059-c682504026b2" providerId="ADAL" clId="{5A4E0B62-E68E-4862-B7B0-E5C0CE18BD33}" dt="2021-11-29T22:01:12.200" v="126" actId="20577"/>
          <ac:spMkLst>
            <pc:docMk/>
            <pc:sldMk cId="1717397521" sldId="3114"/>
            <ac:spMk id="7" creationId="{775D3819-E283-4926-941A-716018C6A96F}"/>
          </ac:spMkLst>
        </pc:spChg>
      </pc:sldChg>
      <pc:sldChg chg="modSp mod">
        <pc:chgData name="Giacomo Delcaro" userId="863f645b-2c0e-4137-8059-c682504026b2" providerId="ADAL" clId="{5A4E0B62-E68E-4862-B7B0-E5C0CE18BD33}" dt="2021-11-29T21:52:39.971" v="44" actId="20577"/>
        <pc:sldMkLst>
          <pc:docMk/>
          <pc:sldMk cId="2052567375" sldId="3139"/>
        </pc:sldMkLst>
        <pc:spChg chg="mod">
          <ac:chgData name="Giacomo Delcaro" userId="863f645b-2c0e-4137-8059-c682504026b2" providerId="ADAL" clId="{5A4E0B62-E68E-4862-B7B0-E5C0CE18BD33}" dt="2021-11-29T21:52:39.971" v="44" actId="20577"/>
          <ac:spMkLst>
            <pc:docMk/>
            <pc:sldMk cId="2052567375" sldId="3139"/>
            <ac:spMk id="12" creationId="{433DB0A2-F947-4BF3-A056-C6C6003A5137}"/>
          </ac:spMkLst>
        </pc:spChg>
      </pc:sldChg>
    </pc:docChg>
  </pc:docChgLst>
  <pc:docChgLst>
    <pc:chgData name="Sergio Matteo Savaresi" userId="S::10149777@polimi.it::44ea726d-fc4b-4f0b-a4e0-ce9caea8febc" providerId="AD" clId="Web-{B8237900-4F06-860D-33E1-B4CB6B18B822}"/>
    <pc:docChg chg="modSld">
      <pc:chgData name="Sergio Matteo Savaresi" userId="S::10149777@polimi.it::44ea726d-fc4b-4f0b-a4e0-ce9caea8febc" providerId="AD" clId="Web-{B8237900-4F06-860D-33E1-B4CB6B18B822}" dt="2021-08-24T07:36:36.771" v="288" actId="20577"/>
      <pc:docMkLst>
        <pc:docMk/>
      </pc:docMkLst>
      <pc:sldChg chg="addSp">
        <pc:chgData name="Sergio Matteo Savaresi" userId="S::10149777@polimi.it::44ea726d-fc4b-4f0b-a4e0-ce9caea8febc" providerId="AD" clId="Web-{B8237900-4F06-860D-33E1-B4CB6B18B822}" dt="2021-08-24T05:46:00.435" v="8"/>
        <pc:sldMkLst>
          <pc:docMk/>
          <pc:sldMk cId="1970397551" sldId="1258"/>
        </pc:sldMkLst>
        <pc:inkChg chg="add">
          <ac:chgData name="Sergio Matteo Savaresi" userId="S::10149777@polimi.it::44ea726d-fc4b-4f0b-a4e0-ce9caea8febc" providerId="AD" clId="Web-{B8237900-4F06-860D-33E1-B4CB6B18B822}" dt="2021-08-24T05:46:00.435" v="8"/>
          <ac:inkMkLst>
            <pc:docMk/>
            <pc:sldMk cId="1970397551" sldId="1258"/>
            <ac:inkMk id="6" creationId="{2A75FE32-B221-4CEB-9420-1C036E4C5B3A}"/>
          </ac:inkMkLst>
        </pc:inkChg>
      </pc:sldChg>
      <pc:sldChg chg="addSp">
        <pc:chgData name="Sergio Matteo Savaresi" userId="S::10149777@polimi.it::44ea726d-fc4b-4f0b-a4e0-ce9caea8febc" providerId="AD" clId="Web-{B8237900-4F06-860D-33E1-B4CB6B18B822}" dt="2021-08-24T05:44:04.555" v="7"/>
        <pc:sldMkLst>
          <pc:docMk/>
          <pc:sldMk cId="3405621857" sldId="3095"/>
        </pc:sldMkLst>
        <pc:inkChg chg="add">
          <ac:chgData name="Sergio Matteo Savaresi" userId="S::10149777@polimi.it::44ea726d-fc4b-4f0b-a4e0-ce9caea8febc" providerId="AD" clId="Web-{B8237900-4F06-860D-33E1-B4CB6B18B822}" dt="2021-08-24T05:44:03.305" v="4"/>
          <ac:inkMkLst>
            <pc:docMk/>
            <pc:sldMk cId="3405621857" sldId="3095"/>
            <ac:inkMk id="3" creationId="{9618B8C4-D800-4FE6-AF8F-9E0DE8F7BBE4}"/>
          </ac:inkMkLst>
        </pc:inkChg>
        <pc:inkChg chg="add">
          <ac:chgData name="Sergio Matteo Savaresi" userId="S::10149777@polimi.it::44ea726d-fc4b-4f0b-a4e0-ce9caea8febc" providerId="AD" clId="Web-{B8237900-4F06-860D-33E1-B4CB6B18B822}" dt="2021-08-24T05:44:03.321" v="5"/>
          <ac:inkMkLst>
            <pc:docMk/>
            <pc:sldMk cId="3405621857" sldId="3095"/>
            <ac:inkMk id="4" creationId="{0B95047D-1333-4644-8AFA-F1F80CC02180}"/>
          </ac:inkMkLst>
        </pc:inkChg>
        <pc:inkChg chg="add">
          <ac:chgData name="Sergio Matteo Savaresi" userId="S::10149777@polimi.it::44ea726d-fc4b-4f0b-a4e0-ce9caea8febc" providerId="AD" clId="Web-{B8237900-4F06-860D-33E1-B4CB6B18B822}" dt="2021-08-24T05:44:04.555" v="6"/>
          <ac:inkMkLst>
            <pc:docMk/>
            <pc:sldMk cId="3405621857" sldId="3095"/>
            <ac:inkMk id="5" creationId="{95B09052-D1B3-4082-B5C6-AA67818BC425}"/>
          </ac:inkMkLst>
        </pc:inkChg>
        <pc:inkChg chg="add">
          <ac:chgData name="Sergio Matteo Savaresi" userId="S::10149777@polimi.it::44ea726d-fc4b-4f0b-a4e0-ce9caea8febc" providerId="AD" clId="Web-{B8237900-4F06-860D-33E1-B4CB6B18B822}" dt="2021-08-24T05:44:04.555" v="7"/>
          <ac:inkMkLst>
            <pc:docMk/>
            <pc:sldMk cId="3405621857" sldId="3095"/>
            <ac:inkMk id="6" creationId="{74355ADA-5FD7-45FA-9B65-341F001F4370}"/>
          </ac:inkMkLst>
        </pc:inkChg>
      </pc:sldChg>
      <pc:sldChg chg="modSp">
        <pc:chgData name="Sergio Matteo Savaresi" userId="S::10149777@polimi.it::44ea726d-fc4b-4f0b-a4e0-ce9caea8febc" providerId="AD" clId="Web-{B8237900-4F06-860D-33E1-B4CB6B18B822}" dt="2021-08-24T05:49:33.785" v="26" actId="14100"/>
        <pc:sldMkLst>
          <pc:docMk/>
          <pc:sldMk cId="3458649674" sldId="3100"/>
        </pc:sldMkLst>
        <pc:spChg chg="mod">
          <ac:chgData name="Sergio Matteo Savaresi" userId="S::10149777@polimi.it::44ea726d-fc4b-4f0b-a4e0-ce9caea8febc" providerId="AD" clId="Web-{B8237900-4F06-860D-33E1-B4CB6B18B822}" dt="2021-08-24T05:49:13.175" v="25" actId="14100"/>
          <ac:spMkLst>
            <pc:docMk/>
            <pc:sldMk cId="3458649674" sldId="3100"/>
            <ac:spMk id="52" creationId="{378F5E96-7090-4290-9332-D7AC0800E569}"/>
          </ac:spMkLst>
        </pc:spChg>
        <pc:spChg chg="mod">
          <ac:chgData name="Sergio Matteo Savaresi" userId="S::10149777@polimi.it::44ea726d-fc4b-4f0b-a4e0-ce9caea8febc" providerId="AD" clId="Web-{B8237900-4F06-860D-33E1-B4CB6B18B822}" dt="2021-08-24T05:49:33.785" v="26" actId="14100"/>
          <ac:spMkLst>
            <pc:docMk/>
            <pc:sldMk cId="3458649674" sldId="3100"/>
            <ac:spMk id="54" creationId="{FF908BA9-3CD5-4D6A-A37B-52828E3DBECB}"/>
          </ac:spMkLst>
        </pc:spChg>
      </pc:sldChg>
      <pc:sldChg chg="modSp">
        <pc:chgData name="Sergio Matteo Savaresi" userId="S::10149777@polimi.it::44ea726d-fc4b-4f0b-a4e0-ce9caea8febc" providerId="AD" clId="Web-{B8237900-4F06-860D-33E1-B4CB6B18B822}" dt="2021-08-24T07:36:36.771" v="288" actId="20577"/>
        <pc:sldMkLst>
          <pc:docMk/>
          <pc:sldMk cId="1000376562" sldId="3101"/>
        </pc:sldMkLst>
        <pc:spChg chg="mod">
          <ac:chgData name="Sergio Matteo Savaresi" userId="S::10149777@polimi.it::44ea726d-fc4b-4f0b-a4e0-ce9caea8febc" providerId="AD" clId="Web-{B8237900-4F06-860D-33E1-B4CB6B18B822}" dt="2021-08-24T07:36:36.771" v="288" actId="20577"/>
          <ac:spMkLst>
            <pc:docMk/>
            <pc:sldMk cId="1000376562" sldId="3101"/>
            <ac:spMk id="8" creationId="{A02AEB68-B366-40D7-9CF1-272999D56027}"/>
          </ac:spMkLst>
        </pc:spChg>
      </pc:sldChg>
      <pc:sldChg chg="addSp delSp">
        <pc:chgData name="Sergio Matteo Savaresi" userId="S::10149777@polimi.it::44ea726d-fc4b-4f0b-a4e0-ce9caea8febc" providerId="AD" clId="Web-{B8237900-4F06-860D-33E1-B4CB6B18B822}" dt="2021-08-24T05:43:31.335" v="3"/>
        <pc:sldMkLst>
          <pc:docMk/>
          <pc:sldMk cId="1579621684" sldId="3107"/>
        </pc:sldMkLst>
        <pc:inkChg chg="add del">
          <ac:chgData name="Sergio Matteo Savaresi" userId="S::10149777@polimi.it::44ea726d-fc4b-4f0b-a4e0-ce9caea8febc" providerId="AD" clId="Web-{B8237900-4F06-860D-33E1-B4CB6B18B822}" dt="2021-08-24T05:43:26.710" v="1"/>
          <ac:inkMkLst>
            <pc:docMk/>
            <pc:sldMk cId="1579621684" sldId="3107"/>
            <ac:inkMk id="3" creationId="{FAE79BFD-C668-4B1A-927A-ADD9D37393A4}"/>
          </ac:inkMkLst>
        </pc:inkChg>
        <pc:inkChg chg="add">
          <ac:chgData name="Sergio Matteo Savaresi" userId="S::10149777@polimi.it::44ea726d-fc4b-4f0b-a4e0-ce9caea8febc" providerId="AD" clId="Web-{B8237900-4F06-860D-33E1-B4CB6B18B822}" dt="2021-08-24T05:43:31.335" v="2"/>
          <ac:inkMkLst>
            <pc:docMk/>
            <pc:sldMk cId="1579621684" sldId="3107"/>
            <ac:inkMk id="7" creationId="{1382EF37-2A53-486D-B1AF-8CB1A45B654F}"/>
          </ac:inkMkLst>
        </pc:inkChg>
        <pc:inkChg chg="add">
          <ac:chgData name="Sergio Matteo Savaresi" userId="S::10149777@polimi.it::44ea726d-fc4b-4f0b-a4e0-ce9caea8febc" providerId="AD" clId="Web-{B8237900-4F06-860D-33E1-B4CB6B18B822}" dt="2021-08-24T05:43:31.335" v="3"/>
          <ac:inkMkLst>
            <pc:docMk/>
            <pc:sldMk cId="1579621684" sldId="3107"/>
            <ac:inkMk id="8" creationId="{7394237C-F3A9-421F-95BA-885C21B2F4BD}"/>
          </ac:inkMkLst>
        </pc:inkChg>
      </pc:sldChg>
      <pc:sldChg chg="addSp">
        <pc:chgData name="Sergio Matteo Savaresi" userId="S::10149777@polimi.it::44ea726d-fc4b-4f0b-a4e0-ce9caea8febc" providerId="AD" clId="Web-{B8237900-4F06-860D-33E1-B4CB6B18B822}" dt="2021-08-24T05:46:32.498" v="10"/>
        <pc:sldMkLst>
          <pc:docMk/>
          <pc:sldMk cId="237693340" sldId="3109"/>
        </pc:sldMkLst>
        <pc:inkChg chg="add">
          <ac:chgData name="Sergio Matteo Savaresi" userId="S::10149777@polimi.it::44ea726d-fc4b-4f0b-a4e0-ce9caea8febc" providerId="AD" clId="Web-{B8237900-4F06-860D-33E1-B4CB6B18B822}" dt="2021-08-24T05:46:31.608" v="9"/>
          <ac:inkMkLst>
            <pc:docMk/>
            <pc:sldMk cId="237693340" sldId="3109"/>
            <ac:inkMk id="3" creationId="{4D62CAAC-3404-41CC-9F9E-732155B3C773}"/>
          </ac:inkMkLst>
        </pc:inkChg>
        <pc:inkChg chg="add">
          <ac:chgData name="Sergio Matteo Savaresi" userId="S::10149777@polimi.it::44ea726d-fc4b-4f0b-a4e0-ce9caea8febc" providerId="AD" clId="Web-{B8237900-4F06-860D-33E1-B4CB6B18B822}" dt="2021-08-24T05:46:32.498" v="10"/>
          <ac:inkMkLst>
            <pc:docMk/>
            <pc:sldMk cId="237693340" sldId="3109"/>
            <ac:inkMk id="5" creationId="{30B2C6C1-FEA2-44ED-85FF-6C12B8F368CF}"/>
          </ac:inkMkLst>
        </pc:inkChg>
      </pc:sldChg>
    </pc:docChg>
  </pc:docChgLst>
  <pc:docChgLst>
    <pc:chgData name="Giacomo Delcaro" userId="863f645b-2c0e-4137-8059-c682504026b2" providerId="ADAL" clId="{5590FEEE-687F-4CA4-B4B8-B4F8545014BC}"/>
    <pc:docChg chg="undo custSel addSld delSld modSld sldOrd modMainMaster modSection">
      <pc:chgData name="Giacomo Delcaro" userId="863f645b-2c0e-4137-8059-c682504026b2" providerId="ADAL" clId="{5590FEEE-687F-4CA4-B4B8-B4F8545014BC}" dt="2021-12-22T10:55:34.252" v="21131"/>
      <pc:docMkLst>
        <pc:docMk/>
      </pc:docMkLst>
      <pc:sldChg chg="addSp delSp modSp mod">
        <pc:chgData name="Giacomo Delcaro" userId="863f645b-2c0e-4137-8059-c682504026b2" providerId="ADAL" clId="{5590FEEE-687F-4CA4-B4B8-B4F8545014BC}" dt="2021-12-21T09:56:38.918" v="18845" actId="478"/>
        <pc:sldMkLst>
          <pc:docMk/>
          <pc:sldMk cId="727411668" sldId="320"/>
        </pc:sldMkLst>
        <pc:picChg chg="add del mod">
          <ac:chgData name="Giacomo Delcaro" userId="863f645b-2c0e-4137-8059-c682504026b2" providerId="ADAL" clId="{5590FEEE-687F-4CA4-B4B8-B4F8545014BC}" dt="2021-12-21T09:56:38.918" v="18845" actId="478"/>
          <ac:picMkLst>
            <pc:docMk/>
            <pc:sldMk cId="727411668" sldId="320"/>
            <ac:picMk id="8" creationId="{127CEA22-2E1C-4DF9-9CBA-017B95984645}"/>
          </ac:picMkLst>
        </pc:picChg>
      </pc:sldChg>
      <pc:sldChg chg="del">
        <pc:chgData name="Giacomo Delcaro" userId="863f645b-2c0e-4137-8059-c682504026b2" providerId="ADAL" clId="{5590FEEE-687F-4CA4-B4B8-B4F8545014BC}" dt="2021-12-10T14:28:27.605" v="3993" actId="2696"/>
        <pc:sldMkLst>
          <pc:docMk/>
          <pc:sldMk cId="1689041109" sldId="3106"/>
        </pc:sldMkLst>
      </pc:sldChg>
      <pc:sldChg chg="modSp del mod ord">
        <pc:chgData name="Giacomo Delcaro" userId="863f645b-2c0e-4137-8059-c682504026b2" providerId="ADAL" clId="{5590FEEE-687F-4CA4-B4B8-B4F8545014BC}" dt="2021-12-21T10:02:45.355" v="19059" actId="2696"/>
        <pc:sldMkLst>
          <pc:docMk/>
          <pc:sldMk cId="3197879472" sldId="3108"/>
        </pc:sldMkLst>
        <pc:picChg chg="mod">
          <ac:chgData name="Giacomo Delcaro" userId="863f645b-2c0e-4137-8059-c682504026b2" providerId="ADAL" clId="{5590FEEE-687F-4CA4-B4B8-B4F8545014BC}" dt="2021-12-21T09:55:13.969" v="18833" actId="207"/>
          <ac:picMkLst>
            <pc:docMk/>
            <pc:sldMk cId="3197879472" sldId="3108"/>
            <ac:picMk id="9" creationId="{80DD2DB5-51AA-488F-9B45-D50A70850C62}"/>
          </ac:picMkLst>
        </pc:picChg>
      </pc:sldChg>
      <pc:sldChg chg="modSp mod">
        <pc:chgData name="Giacomo Delcaro" userId="863f645b-2c0e-4137-8059-c682504026b2" providerId="ADAL" clId="{5590FEEE-687F-4CA4-B4B8-B4F8545014BC}" dt="2021-12-16T17:38:12.800" v="14585" actId="113"/>
        <pc:sldMkLst>
          <pc:docMk/>
          <pc:sldMk cId="1783181684" sldId="3110"/>
        </pc:sldMkLst>
        <pc:spChg chg="mod">
          <ac:chgData name="Giacomo Delcaro" userId="863f645b-2c0e-4137-8059-c682504026b2" providerId="ADAL" clId="{5590FEEE-687F-4CA4-B4B8-B4F8545014BC}" dt="2021-12-16T17:37:00.042" v="14575" actId="20577"/>
          <ac:spMkLst>
            <pc:docMk/>
            <pc:sldMk cId="1783181684" sldId="3110"/>
            <ac:spMk id="2" creationId="{A539CB5F-C53C-4684-9E5D-45BE31BA5D65}"/>
          </ac:spMkLst>
        </pc:spChg>
        <pc:spChg chg="mod">
          <ac:chgData name="Giacomo Delcaro" userId="863f645b-2c0e-4137-8059-c682504026b2" providerId="ADAL" clId="{5590FEEE-687F-4CA4-B4B8-B4F8545014BC}" dt="2021-12-16T17:38:12.800" v="14585" actId="113"/>
          <ac:spMkLst>
            <pc:docMk/>
            <pc:sldMk cId="1783181684" sldId="3110"/>
            <ac:spMk id="7" creationId="{C0D8EAE1-C89E-4BC8-AE8D-4853008FBF91}"/>
          </ac:spMkLst>
        </pc:spChg>
        <pc:grpChg chg="mod">
          <ac:chgData name="Giacomo Delcaro" userId="863f645b-2c0e-4137-8059-c682504026b2" providerId="ADAL" clId="{5590FEEE-687F-4CA4-B4B8-B4F8545014BC}" dt="2021-12-16T07:57:51.757" v="12532" actId="1076"/>
          <ac:grpSpMkLst>
            <pc:docMk/>
            <pc:sldMk cId="1783181684" sldId="3110"/>
            <ac:grpSpMk id="42" creationId="{E4396BE9-81F6-4D4F-B602-AD09C89B3444}"/>
          </ac:grpSpMkLst>
        </pc:grpChg>
      </pc:sldChg>
      <pc:sldChg chg="addSp modSp mod">
        <pc:chgData name="Giacomo Delcaro" userId="863f645b-2c0e-4137-8059-c682504026b2" providerId="ADAL" clId="{5590FEEE-687F-4CA4-B4B8-B4F8545014BC}" dt="2021-12-16T17:46:03.626" v="14634" actId="1076"/>
        <pc:sldMkLst>
          <pc:docMk/>
          <pc:sldMk cId="671430906" sldId="3111"/>
        </pc:sldMkLst>
        <pc:spChg chg="mod">
          <ac:chgData name="Giacomo Delcaro" userId="863f645b-2c0e-4137-8059-c682504026b2" providerId="ADAL" clId="{5590FEEE-687F-4CA4-B4B8-B4F8545014BC}" dt="2021-12-16T17:45:22.603" v="14632" actId="1076"/>
          <ac:spMkLst>
            <pc:docMk/>
            <pc:sldMk cId="671430906" sldId="3111"/>
            <ac:spMk id="7" creationId="{08D3C120-E0EB-4748-9DC5-8FC87EBDEA98}"/>
          </ac:spMkLst>
        </pc:spChg>
        <pc:spChg chg="add mod">
          <ac:chgData name="Giacomo Delcaro" userId="863f645b-2c0e-4137-8059-c682504026b2" providerId="ADAL" clId="{5590FEEE-687F-4CA4-B4B8-B4F8545014BC}" dt="2021-12-16T17:45:08.801" v="14627" actId="207"/>
          <ac:spMkLst>
            <pc:docMk/>
            <pc:sldMk cId="671430906" sldId="3111"/>
            <ac:spMk id="8" creationId="{EA89D1EE-3521-4609-888C-1732BDF7689B}"/>
          </ac:spMkLst>
        </pc:spChg>
        <pc:spChg chg="mod ord">
          <ac:chgData name="Giacomo Delcaro" userId="863f645b-2c0e-4137-8059-c682504026b2" providerId="ADAL" clId="{5590FEEE-687F-4CA4-B4B8-B4F8545014BC}" dt="2021-12-16T17:44:49.024" v="14622" actId="164"/>
          <ac:spMkLst>
            <pc:docMk/>
            <pc:sldMk cId="671430906" sldId="3111"/>
            <ac:spMk id="10" creationId="{701C4AE6-C06D-4253-A941-D8FE3C3E68C2}"/>
          </ac:spMkLst>
        </pc:spChg>
        <pc:grpChg chg="add mod ord">
          <ac:chgData name="Giacomo Delcaro" userId="863f645b-2c0e-4137-8059-c682504026b2" providerId="ADAL" clId="{5590FEEE-687F-4CA4-B4B8-B4F8545014BC}" dt="2021-12-16T17:46:03.626" v="14634" actId="1076"/>
          <ac:grpSpMkLst>
            <pc:docMk/>
            <pc:sldMk cId="671430906" sldId="3111"/>
            <ac:grpSpMk id="6" creationId="{33E2F0CB-2C33-4752-9FE5-4162C8AC2A2A}"/>
          </ac:grpSpMkLst>
        </pc:grpChg>
        <pc:picChg chg="add mod modCrop">
          <ac:chgData name="Giacomo Delcaro" userId="863f645b-2c0e-4137-8059-c682504026b2" providerId="ADAL" clId="{5590FEEE-687F-4CA4-B4B8-B4F8545014BC}" dt="2021-12-16T17:44:49.024" v="14622" actId="164"/>
          <ac:picMkLst>
            <pc:docMk/>
            <pc:sldMk cId="671430906" sldId="3111"/>
            <ac:picMk id="9" creationId="{3ABF3B6E-451A-4854-BDAA-C0D9492C1539}"/>
          </ac:picMkLst>
        </pc:picChg>
        <pc:picChg chg="mod modCrop">
          <ac:chgData name="Giacomo Delcaro" userId="863f645b-2c0e-4137-8059-c682504026b2" providerId="ADAL" clId="{5590FEEE-687F-4CA4-B4B8-B4F8545014BC}" dt="2021-12-16T17:43:45.789" v="14610" actId="732"/>
          <ac:picMkLst>
            <pc:docMk/>
            <pc:sldMk cId="671430906" sldId="3111"/>
            <ac:picMk id="20" creationId="{2E7BB74A-6B8C-45E6-A735-1708080154EE}"/>
          </ac:picMkLst>
        </pc:picChg>
      </pc:sldChg>
      <pc:sldChg chg="modSp del mod ord modShow">
        <pc:chgData name="Giacomo Delcaro" userId="863f645b-2c0e-4137-8059-c682504026b2" providerId="ADAL" clId="{5590FEEE-687F-4CA4-B4B8-B4F8545014BC}" dt="2021-12-16T09:18:11.790" v="14462" actId="2696"/>
        <pc:sldMkLst>
          <pc:docMk/>
          <pc:sldMk cId="2218720960" sldId="3112"/>
        </pc:sldMkLst>
        <pc:spChg chg="mod">
          <ac:chgData name="Giacomo Delcaro" userId="863f645b-2c0e-4137-8059-c682504026b2" providerId="ADAL" clId="{5590FEEE-687F-4CA4-B4B8-B4F8545014BC}" dt="2021-12-16T08:13:12.118" v="13067" actId="20577"/>
          <ac:spMkLst>
            <pc:docMk/>
            <pc:sldMk cId="2218720960" sldId="3112"/>
            <ac:spMk id="2" creationId="{B1C259E8-5EFF-4EAF-944B-D4EB47BE74CB}"/>
          </ac:spMkLst>
        </pc:spChg>
        <pc:picChg chg="mod">
          <ac:chgData name="Giacomo Delcaro" userId="863f645b-2c0e-4137-8059-c682504026b2" providerId="ADAL" clId="{5590FEEE-687F-4CA4-B4B8-B4F8545014BC}" dt="2021-12-16T09:09:07.104" v="14325" actId="14100"/>
          <ac:picMkLst>
            <pc:docMk/>
            <pc:sldMk cId="2218720960" sldId="3112"/>
            <ac:picMk id="6" creationId="{2EC9523E-73DA-44B7-AD40-770329DC0D11}"/>
          </ac:picMkLst>
        </pc:picChg>
      </pc:sldChg>
      <pc:sldChg chg="delSp modSp del mod modShow">
        <pc:chgData name="Giacomo Delcaro" userId="863f645b-2c0e-4137-8059-c682504026b2" providerId="ADAL" clId="{5590FEEE-687F-4CA4-B4B8-B4F8545014BC}" dt="2021-12-16T18:34:57.545" v="14761" actId="2696"/>
        <pc:sldMkLst>
          <pc:docMk/>
          <pc:sldMk cId="2107710728" sldId="3113"/>
        </pc:sldMkLst>
        <pc:spChg chg="mod">
          <ac:chgData name="Giacomo Delcaro" userId="863f645b-2c0e-4137-8059-c682504026b2" providerId="ADAL" clId="{5590FEEE-687F-4CA4-B4B8-B4F8545014BC}" dt="2021-12-16T18:11:10.771" v="14680" actId="20577"/>
          <ac:spMkLst>
            <pc:docMk/>
            <pc:sldMk cId="2107710728" sldId="3113"/>
            <ac:spMk id="6" creationId="{09D75BA4-E4A9-4841-876E-49DC6FF61072}"/>
          </ac:spMkLst>
        </pc:spChg>
        <pc:spChg chg="del">
          <ac:chgData name="Giacomo Delcaro" userId="863f645b-2c0e-4137-8059-c682504026b2" providerId="ADAL" clId="{5590FEEE-687F-4CA4-B4B8-B4F8545014BC}" dt="2021-12-10T14:05:33.019" v="1668" actId="478"/>
          <ac:spMkLst>
            <pc:docMk/>
            <pc:sldMk cId="2107710728" sldId="3113"/>
            <ac:spMk id="7" creationId="{639F51F0-3716-4934-B218-7D04127F7719}"/>
          </ac:spMkLst>
        </pc:spChg>
      </pc:sldChg>
      <pc:sldChg chg="delSp modSp mod">
        <pc:chgData name="Giacomo Delcaro" userId="863f645b-2c0e-4137-8059-c682504026b2" providerId="ADAL" clId="{5590FEEE-687F-4CA4-B4B8-B4F8545014BC}" dt="2021-12-16T17:54:55.724" v="14647" actId="20577"/>
        <pc:sldMkLst>
          <pc:docMk/>
          <pc:sldMk cId="1717397521" sldId="3114"/>
        </pc:sldMkLst>
        <pc:spChg chg="mod">
          <ac:chgData name="Giacomo Delcaro" userId="863f645b-2c0e-4137-8059-c682504026b2" providerId="ADAL" clId="{5590FEEE-687F-4CA4-B4B8-B4F8545014BC}" dt="2021-12-16T17:54:55.724" v="14647" actId="20577"/>
          <ac:spMkLst>
            <pc:docMk/>
            <pc:sldMk cId="1717397521" sldId="3114"/>
            <ac:spMk id="6" creationId="{F013D545-AA80-487C-9B34-99530238B46A}"/>
          </ac:spMkLst>
        </pc:spChg>
        <pc:spChg chg="del mod">
          <ac:chgData name="Giacomo Delcaro" userId="863f645b-2c0e-4137-8059-c682504026b2" providerId="ADAL" clId="{5590FEEE-687F-4CA4-B4B8-B4F8545014BC}" dt="2021-12-10T14:25:22.764" v="3902" actId="478"/>
          <ac:spMkLst>
            <pc:docMk/>
            <pc:sldMk cId="1717397521" sldId="3114"/>
            <ac:spMk id="7" creationId="{775D3819-E283-4926-941A-716018C6A96F}"/>
          </ac:spMkLst>
        </pc:spChg>
      </pc:sldChg>
      <pc:sldChg chg="modSp mod">
        <pc:chgData name="Giacomo Delcaro" userId="863f645b-2c0e-4137-8059-c682504026b2" providerId="ADAL" clId="{5590FEEE-687F-4CA4-B4B8-B4F8545014BC}" dt="2021-12-16T07:38:46.246" v="12052" actId="113"/>
        <pc:sldMkLst>
          <pc:docMk/>
          <pc:sldMk cId="3615339423" sldId="3115"/>
        </pc:sldMkLst>
        <pc:spChg chg="mod">
          <ac:chgData name="Giacomo Delcaro" userId="863f645b-2c0e-4137-8059-c682504026b2" providerId="ADAL" clId="{5590FEEE-687F-4CA4-B4B8-B4F8545014BC}" dt="2021-12-16T07:38:46.246" v="12052" actId="113"/>
          <ac:spMkLst>
            <pc:docMk/>
            <pc:sldMk cId="3615339423" sldId="3115"/>
            <ac:spMk id="6" creationId="{DA240782-D998-4846-9C5C-47CDBC589C37}"/>
          </ac:spMkLst>
        </pc:spChg>
      </pc:sldChg>
      <pc:sldChg chg="modSp mod">
        <pc:chgData name="Giacomo Delcaro" userId="863f645b-2c0e-4137-8059-c682504026b2" providerId="ADAL" clId="{5590FEEE-687F-4CA4-B4B8-B4F8545014BC}" dt="2021-12-16T17:55:49.318" v="14654" actId="20577"/>
        <pc:sldMkLst>
          <pc:docMk/>
          <pc:sldMk cId="3927890985" sldId="3116"/>
        </pc:sldMkLst>
        <pc:spChg chg="mod">
          <ac:chgData name="Giacomo Delcaro" userId="863f645b-2c0e-4137-8059-c682504026b2" providerId="ADAL" clId="{5590FEEE-687F-4CA4-B4B8-B4F8545014BC}" dt="2021-12-16T17:55:49.318" v="14654" actId="20577"/>
          <ac:spMkLst>
            <pc:docMk/>
            <pc:sldMk cId="3927890985" sldId="3116"/>
            <ac:spMk id="6" creationId="{6871F31D-62B2-43DE-9B98-2A11974B069C}"/>
          </ac:spMkLst>
        </pc:spChg>
      </pc:sldChg>
      <pc:sldChg chg="modSp mod">
        <pc:chgData name="Giacomo Delcaro" userId="863f645b-2c0e-4137-8059-c682504026b2" providerId="ADAL" clId="{5590FEEE-687F-4CA4-B4B8-B4F8545014BC}" dt="2021-12-21T08:24:29.910" v="15368" actId="207"/>
        <pc:sldMkLst>
          <pc:docMk/>
          <pc:sldMk cId="1212066235" sldId="3118"/>
        </pc:sldMkLst>
        <pc:graphicFrameChg chg="mod modGraphic">
          <ac:chgData name="Giacomo Delcaro" userId="863f645b-2c0e-4137-8059-c682504026b2" providerId="ADAL" clId="{5590FEEE-687F-4CA4-B4B8-B4F8545014BC}" dt="2021-12-21T08:24:29.910" v="15368" actId="207"/>
          <ac:graphicFrameMkLst>
            <pc:docMk/>
            <pc:sldMk cId="1212066235" sldId="3118"/>
            <ac:graphicFrameMk id="8" creationId="{D397FC70-296A-496D-B03C-44B70B13C1AF}"/>
          </ac:graphicFrameMkLst>
        </pc:graphicFrameChg>
      </pc:sldChg>
      <pc:sldChg chg="addSp modSp mod">
        <pc:chgData name="Giacomo Delcaro" userId="863f645b-2c0e-4137-8059-c682504026b2" providerId="ADAL" clId="{5590FEEE-687F-4CA4-B4B8-B4F8545014BC}" dt="2021-12-21T08:20:25.106" v="15363" actId="1076"/>
        <pc:sldMkLst>
          <pc:docMk/>
          <pc:sldMk cId="3304283516" sldId="3119"/>
        </pc:sldMkLst>
        <pc:spChg chg="mod">
          <ac:chgData name="Giacomo Delcaro" userId="863f645b-2c0e-4137-8059-c682504026b2" providerId="ADAL" clId="{5590FEEE-687F-4CA4-B4B8-B4F8545014BC}" dt="2021-12-21T08:18:57.995" v="15322" actId="1076"/>
          <ac:spMkLst>
            <pc:docMk/>
            <pc:sldMk cId="3304283516" sldId="3119"/>
            <ac:spMk id="7" creationId="{A27C2D15-36ED-4BC3-A909-967C485DCE3D}"/>
          </ac:spMkLst>
        </pc:spChg>
        <pc:spChg chg="add mod">
          <ac:chgData name="Giacomo Delcaro" userId="863f645b-2c0e-4137-8059-c682504026b2" providerId="ADAL" clId="{5590FEEE-687F-4CA4-B4B8-B4F8545014BC}" dt="2021-12-21T08:20:25.106" v="15363" actId="1076"/>
          <ac:spMkLst>
            <pc:docMk/>
            <pc:sldMk cId="3304283516" sldId="3119"/>
            <ac:spMk id="10" creationId="{F4111793-FC81-48DE-A912-082D00C0DA47}"/>
          </ac:spMkLst>
        </pc:spChg>
        <pc:spChg chg="mod">
          <ac:chgData name="Giacomo Delcaro" userId="863f645b-2c0e-4137-8059-c682504026b2" providerId="ADAL" clId="{5590FEEE-687F-4CA4-B4B8-B4F8545014BC}" dt="2021-12-21T08:18:57.995" v="15322" actId="1076"/>
          <ac:spMkLst>
            <pc:docMk/>
            <pc:sldMk cId="3304283516" sldId="3119"/>
            <ac:spMk id="14" creationId="{9135F6B0-B7F5-41D1-84A5-70809BE3FE5C}"/>
          </ac:spMkLst>
        </pc:spChg>
        <pc:graphicFrameChg chg="mod modGraphic">
          <ac:chgData name="Giacomo Delcaro" userId="863f645b-2c0e-4137-8059-c682504026b2" providerId="ADAL" clId="{5590FEEE-687F-4CA4-B4B8-B4F8545014BC}" dt="2021-12-21T08:18:57.995" v="15322" actId="1076"/>
          <ac:graphicFrameMkLst>
            <pc:docMk/>
            <pc:sldMk cId="3304283516" sldId="3119"/>
            <ac:graphicFrameMk id="6" creationId="{CCB45D19-EF84-4AF2-93C2-6F37AFEE87F3}"/>
          </ac:graphicFrameMkLst>
        </pc:graphicFrameChg>
        <pc:graphicFrameChg chg="mod modGraphic">
          <ac:chgData name="Giacomo Delcaro" userId="863f645b-2c0e-4137-8059-c682504026b2" providerId="ADAL" clId="{5590FEEE-687F-4CA4-B4B8-B4F8545014BC}" dt="2021-12-21T08:18:57.995" v="15322" actId="1076"/>
          <ac:graphicFrameMkLst>
            <pc:docMk/>
            <pc:sldMk cId="3304283516" sldId="3119"/>
            <ac:graphicFrameMk id="12" creationId="{AD1C1A3C-22D0-4783-892E-D5379E0C9369}"/>
          </ac:graphicFrameMkLst>
        </pc:graphicFrameChg>
        <pc:graphicFrameChg chg="mod modGraphic">
          <ac:chgData name="Giacomo Delcaro" userId="863f645b-2c0e-4137-8059-c682504026b2" providerId="ADAL" clId="{5590FEEE-687F-4CA4-B4B8-B4F8545014BC}" dt="2021-12-21T08:18:57.995" v="15322" actId="1076"/>
          <ac:graphicFrameMkLst>
            <pc:docMk/>
            <pc:sldMk cId="3304283516" sldId="3119"/>
            <ac:graphicFrameMk id="13" creationId="{00E36873-08ED-477A-BAA9-7DFA55753AC8}"/>
          </ac:graphicFrameMkLst>
        </pc:graphicFrameChg>
        <pc:cxnChg chg="add mod">
          <ac:chgData name="Giacomo Delcaro" userId="863f645b-2c0e-4137-8059-c682504026b2" providerId="ADAL" clId="{5590FEEE-687F-4CA4-B4B8-B4F8545014BC}" dt="2021-12-21T08:18:57.995" v="15322" actId="1076"/>
          <ac:cxnSpMkLst>
            <pc:docMk/>
            <pc:sldMk cId="3304283516" sldId="3119"/>
            <ac:cxnSpMk id="9" creationId="{25B24FB8-F0C5-4668-AE0F-6B6B6FE4937D}"/>
          </ac:cxnSpMkLst>
        </pc:cxnChg>
        <pc:cxnChg chg="mod">
          <ac:chgData name="Giacomo Delcaro" userId="863f645b-2c0e-4137-8059-c682504026b2" providerId="ADAL" clId="{5590FEEE-687F-4CA4-B4B8-B4F8545014BC}" dt="2021-12-21T08:18:57.995" v="15322" actId="1076"/>
          <ac:cxnSpMkLst>
            <pc:docMk/>
            <pc:sldMk cId="3304283516" sldId="3119"/>
            <ac:cxnSpMk id="15" creationId="{6EB7CFB1-A6C2-48C7-A848-E568D247DDA7}"/>
          </ac:cxnSpMkLst>
        </pc:cxnChg>
      </pc:sldChg>
      <pc:sldChg chg="addSp delSp modSp mod">
        <pc:chgData name="Giacomo Delcaro" userId="863f645b-2c0e-4137-8059-c682504026b2" providerId="ADAL" clId="{5590FEEE-687F-4CA4-B4B8-B4F8545014BC}" dt="2021-12-21T09:08:17.676" v="15861" actId="1076"/>
        <pc:sldMkLst>
          <pc:docMk/>
          <pc:sldMk cId="3594178291" sldId="3120"/>
        </pc:sldMkLst>
        <pc:spChg chg="mod">
          <ac:chgData name="Giacomo Delcaro" userId="863f645b-2c0e-4137-8059-c682504026b2" providerId="ADAL" clId="{5590FEEE-687F-4CA4-B4B8-B4F8545014BC}" dt="2021-12-21T09:08:17.676" v="15861" actId="1076"/>
          <ac:spMkLst>
            <pc:docMk/>
            <pc:sldMk cId="3594178291" sldId="3120"/>
            <ac:spMk id="7" creationId="{705218AB-D837-4AC7-AEDD-22CEC15A7DD5}"/>
          </ac:spMkLst>
        </pc:spChg>
        <pc:spChg chg="mod">
          <ac:chgData name="Giacomo Delcaro" userId="863f645b-2c0e-4137-8059-c682504026b2" providerId="ADAL" clId="{5590FEEE-687F-4CA4-B4B8-B4F8545014BC}" dt="2021-12-21T08:27:33.748" v="15643" actId="20577"/>
          <ac:spMkLst>
            <pc:docMk/>
            <pc:sldMk cId="3594178291" sldId="3120"/>
            <ac:spMk id="8" creationId="{9EADBAD1-BF11-4A9E-8BCD-A05AFBA849D8}"/>
          </ac:spMkLst>
        </pc:spChg>
        <pc:spChg chg="add del mod">
          <ac:chgData name="Giacomo Delcaro" userId="863f645b-2c0e-4137-8059-c682504026b2" providerId="ADAL" clId="{5590FEEE-687F-4CA4-B4B8-B4F8545014BC}" dt="2021-12-21T08:24:57.743" v="15370" actId="478"/>
          <ac:spMkLst>
            <pc:docMk/>
            <pc:sldMk cId="3594178291" sldId="3120"/>
            <ac:spMk id="10" creationId="{52A56530-9104-4BEB-B604-DCD91FCA4A45}"/>
          </ac:spMkLst>
        </pc:spChg>
        <pc:graphicFrameChg chg="mod">
          <ac:chgData name="Giacomo Delcaro" userId="863f645b-2c0e-4137-8059-c682504026b2" providerId="ADAL" clId="{5590FEEE-687F-4CA4-B4B8-B4F8545014BC}" dt="2021-12-21T08:24:14.809" v="15366" actId="1076"/>
          <ac:graphicFrameMkLst>
            <pc:docMk/>
            <pc:sldMk cId="3594178291" sldId="3120"/>
            <ac:graphicFrameMk id="6" creationId="{8985FFC4-2BB3-412C-808C-5FA73C2D4CD8}"/>
          </ac:graphicFrameMkLst>
        </pc:graphicFrameChg>
        <pc:graphicFrameChg chg="mod modGraphic">
          <ac:chgData name="Giacomo Delcaro" userId="863f645b-2c0e-4137-8059-c682504026b2" providerId="ADAL" clId="{5590FEEE-687F-4CA4-B4B8-B4F8545014BC}" dt="2021-12-21T08:43:14.189" v="15665" actId="1076"/>
          <ac:graphicFrameMkLst>
            <pc:docMk/>
            <pc:sldMk cId="3594178291" sldId="3120"/>
            <ac:graphicFrameMk id="9" creationId="{F28740E0-F904-4CB8-A09D-836BB1CC2C83}"/>
          </ac:graphicFrameMkLst>
        </pc:graphicFrameChg>
      </pc:sldChg>
      <pc:sldChg chg="modSp mod">
        <pc:chgData name="Giacomo Delcaro" userId="863f645b-2c0e-4137-8059-c682504026b2" providerId="ADAL" clId="{5590FEEE-687F-4CA4-B4B8-B4F8545014BC}" dt="2021-12-21T09:04:59.214" v="15848" actId="790"/>
        <pc:sldMkLst>
          <pc:docMk/>
          <pc:sldMk cId="3760170015" sldId="3121"/>
        </pc:sldMkLst>
        <pc:spChg chg="mod">
          <ac:chgData name="Giacomo Delcaro" userId="863f645b-2c0e-4137-8059-c682504026b2" providerId="ADAL" clId="{5590FEEE-687F-4CA4-B4B8-B4F8545014BC}" dt="2021-12-21T08:44:02.585" v="15676" actId="20577"/>
          <ac:spMkLst>
            <pc:docMk/>
            <pc:sldMk cId="3760170015" sldId="3121"/>
            <ac:spMk id="7" creationId="{F36FE29F-BD88-41BE-BB20-06D916FF681A}"/>
          </ac:spMkLst>
        </pc:spChg>
        <pc:graphicFrameChg chg="mod modGraphic">
          <ac:chgData name="Giacomo Delcaro" userId="863f645b-2c0e-4137-8059-c682504026b2" providerId="ADAL" clId="{5590FEEE-687F-4CA4-B4B8-B4F8545014BC}" dt="2021-12-21T09:04:59.214" v="15848" actId="790"/>
          <ac:graphicFrameMkLst>
            <pc:docMk/>
            <pc:sldMk cId="3760170015" sldId="3121"/>
            <ac:graphicFrameMk id="8" creationId="{086DFBDC-6CC9-4FD7-B5B9-B346BE34285F}"/>
          </ac:graphicFrameMkLst>
        </pc:graphicFrameChg>
      </pc:sldChg>
      <pc:sldChg chg="modSp mod">
        <pc:chgData name="Giacomo Delcaro" userId="863f645b-2c0e-4137-8059-c682504026b2" providerId="ADAL" clId="{5590FEEE-687F-4CA4-B4B8-B4F8545014BC}" dt="2021-12-22T10:54:23.082" v="21124" actId="20577"/>
        <pc:sldMkLst>
          <pc:docMk/>
          <pc:sldMk cId="1419092278" sldId="3122"/>
        </pc:sldMkLst>
        <pc:spChg chg="mod">
          <ac:chgData name="Giacomo Delcaro" userId="863f645b-2c0e-4137-8059-c682504026b2" providerId="ADAL" clId="{5590FEEE-687F-4CA4-B4B8-B4F8545014BC}" dt="2021-12-22T10:54:23.082" v="21124" actId="20577"/>
          <ac:spMkLst>
            <pc:docMk/>
            <pc:sldMk cId="1419092278" sldId="3122"/>
            <ac:spMk id="7" creationId="{8C9B9BC9-35AE-431E-A9F4-FD2DB2274845}"/>
          </ac:spMkLst>
        </pc:spChg>
      </pc:sldChg>
      <pc:sldChg chg="modSp mod">
        <pc:chgData name="Giacomo Delcaro" userId="863f645b-2c0e-4137-8059-c682504026b2" providerId="ADAL" clId="{5590FEEE-687F-4CA4-B4B8-B4F8545014BC}" dt="2021-12-21T10:02:03.526" v="19058" actId="20577"/>
        <pc:sldMkLst>
          <pc:docMk/>
          <pc:sldMk cId="1903284508" sldId="3123"/>
        </pc:sldMkLst>
        <pc:spChg chg="mod">
          <ac:chgData name="Giacomo Delcaro" userId="863f645b-2c0e-4137-8059-c682504026b2" providerId="ADAL" clId="{5590FEEE-687F-4CA4-B4B8-B4F8545014BC}" dt="2021-12-21T10:02:03.526" v="19058" actId="20577"/>
          <ac:spMkLst>
            <pc:docMk/>
            <pc:sldMk cId="1903284508" sldId="3123"/>
            <ac:spMk id="7" creationId="{F36FE29F-BD88-41BE-BB20-06D916FF681A}"/>
          </ac:spMkLst>
        </pc:spChg>
      </pc:sldChg>
      <pc:sldChg chg="modSp mod">
        <pc:chgData name="Giacomo Delcaro" userId="863f645b-2c0e-4137-8059-c682504026b2" providerId="ADAL" clId="{5590FEEE-687F-4CA4-B4B8-B4F8545014BC}" dt="2021-12-21T10:23:38.668" v="20279" actId="20577"/>
        <pc:sldMkLst>
          <pc:docMk/>
          <pc:sldMk cId="3215311671" sldId="3124"/>
        </pc:sldMkLst>
        <pc:spChg chg="mod">
          <ac:chgData name="Giacomo Delcaro" userId="863f645b-2c0e-4137-8059-c682504026b2" providerId="ADAL" clId="{5590FEEE-687F-4CA4-B4B8-B4F8545014BC}" dt="2021-12-21T10:23:38.668" v="20279" actId="20577"/>
          <ac:spMkLst>
            <pc:docMk/>
            <pc:sldMk cId="3215311671" sldId="3124"/>
            <ac:spMk id="7" creationId="{BB3B9F73-2D21-45E7-9B50-0FD208E54AE3}"/>
          </ac:spMkLst>
        </pc:spChg>
      </pc:sldChg>
      <pc:sldChg chg="addSp delSp modSp mod">
        <pc:chgData name="Giacomo Delcaro" userId="863f645b-2c0e-4137-8059-c682504026b2" providerId="ADAL" clId="{5590FEEE-687F-4CA4-B4B8-B4F8545014BC}" dt="2021-12-21T12:54:33.598" v="21095" actId="572"/>
        <pc:sldMkLst>
          <pc:docMk/>
          <pc:sldMk cId="873998144" sldId="3125"/>
        </pc:sldMkLst>
        <pc:spChg chg="del mod">
          <ac:chgData name="Giacomo Delcaro" userId="863f645b-2c0e-4137-8059-c682504026b2" providerId="ADAL" clId="{5590FEEE-687F-4CA4-B4B8-B4F8545014BC}" dt="2021-12-03T07:44:07.618" v="552" actId="478"/>
          <ac:spMkLst>
            <pc:docMk/>
            <pc:sldMk cId="873998144" sldId="3125"/>
            <ac:spMk id="7" creationId="{0EF28358-3059-44EC-A7A9-9BE6DAC09F21}"/>
          </ac:spMkLst>
        </pc:spChg>
        <pc:graphicFrameChg chg="mod modGraphic">
          <ac:chgData name="Giacomo Delcaro" userId="863f645b-2c0e-4137-8059-c682504026b2" providerId="ADAL" clId="{5590FEEE-687F-4CA4-B4B8-B4F8545014BC}" dt="2021-12-21T12:54:33.598" v="21095" actId="572"/>
          <ac:graphicFrameMkLst>
            <pc:docMk/>
            <pc:sldMk cId="873998144" sldId="3125"/>
            <ac:graphicFrameMk id="6" creationId="{7563D274-4EA9-437A-8F0C-7A1CB24A9A9A}"/>
          </ac:graphicFrameMkLst>
        </pc:graphicFrameChg>
        <pc:graphicFrameChg chg="add del mod">
          <ac:chgData name="Giacomo Delcaro" userId="863f645b-2c0e-4137-8059-c682504026b2" providerId="ADAL" clId="{5590FEEE-687F-4CA4-B4B8-B4F8545014BC}" dt="2021-12-10T14:54:48.915" v="4213" actId="478"/>
          <ac:graphicFrameMkLst>
            <pc:docMk/>
            <pc:sldMk cId="873998144" sldId="3125"/>
            <ac:graphicFrameMk id="7" creationId="{24C8C005-573C-42FB-AF90-E29B62D6659A}"/>
          </ac:graphicFrameMkLst>
        </pc:graphicFrameChg>
      </pc:sldChg>
      <pc:sldChg chg="addSp delSp modSp mod">
        <pc:chgData name="Giacomo Delcaro" userId="863f645b-2c0e-4137-8059-c682504026b2" providerId="ADAL" clId="{5590FEEE-687F-4CA4-B4B8-B4F8545014BC}" dt="2021-12-22T10:46:36.389" v="21120" actId="113"/>
        <pc:sldMkLst>
          <pc:docMk/>
          <pc:sldMk cId="1195336796" sldId="3128"/>
        </pc:sldMkLst>
        <pc:spChg chg="add del mod">
          <ac:chgData name="Giacomo Delcaro" userId="863f645b-2c0e-4137-8059-c682504026b2" providerId="ADAL" clId="{5590FEEE-687F-4CA4-B4B8-B4F8545014BC}" dt="2021-12-05T22:15:59.829" v="1444" actId="478"/>
          <ac:spMkLst>
            <pc:docMk/>
            <pc:sldMk cId="1195336796" sldId="3128"/>
            <ac:spMk id="5" creationId="{CFFCFE6A-87F7-48FF-B437-1B3453B18D61}"/>
          </ac:spMkLst>
        </pc:spChg>
        <pc:spChg chg="mod">
          <ac:chgData name="Giacomo Delcaro" userId="863f645b-2c0e-4137-8059-c682504026b2" providerId="ADAL" clId="{5590FEEE-687F-4CA4-B4B8-B4F8545014BC}" dt="2021-12-21T10:16:09.992" v="20089" actId="20577"/>
          <ac:spMkLst>
            <pc:docMk/>
            <pc:sldMk cId="1195336796" sldId="3128"/>
            <ac:spMk id="7" creationId="{DF0C8D9E-DFE5-4758-B30B-3A86A16BDFC5}"/>
          </ac:spMkLst>
        </pc:spChg>
        <pc:spChg chg="mod">
          <ac:chgData name="Giacomo Delcaro" userId="863f645b-2c0e-4137-8059-c682504026b2" providerId="ADAL" clId="{5590FEEE-687F-4CA4-B4B8-B4F8545014BC}" dt="2021-12-22T10:46:36.389" v="21120" actId="113"/>
          <ac:spMkLst>
            <pc:docMk/>
            <pc:sldMk cId="1195336796" sldId="3128"/>
            <ac:spMk id="9" creationId="{EBFA5012-984C-477D-B432-C652C990B430}"/>
          </ac:spMkLst>
        </pc:spChg>
        <pc:picChg chg="mod">
          <ac:chgData name="Giacomo Delcaro" userId="863f645b-2c0e-4137-8059-c682504026b2" providerId="ADAL" clId="{5590FEEE-687F-4CA4-B4B8-B4F8545014BC}" dt="2021-12-10T14:43:03.419" v="4078" actId="1076"/>
          <ac:picMkLst>
            <pc:docMk/>
            <pc:sldMk cId="1195336796" sldId="3128"/>
            <ac:picMk id="6" creationId="{34E3184E-CFF9-48D3-88D9-380F2F307883}"/>
          </ac:picMkLst>
        </pc:picChg>
      </pc:sldChg>
      <pc:sldChg chg="addSp delSp modSp mod">
        <pc:chgData name="Giacomo Delcaro" userId="863f645b-2c0e-4137-8059-c682504026b2" providerId="ADAL" clId="{5590FEEE-687F-4CA4-B4B8-B4F8545014BC}" dt="2021-12-22T10:46:05.058" v="21119" actId="208"/>
        <pc:sldMkLst>
          <pc:docMk/>
          <pc:sldMk cId="181275955" sldId="3129"/>
        </pc:sldMkLst>
        <pc:spChg chg="mod">
          <ac:chgData name="Giacomo Delcaro" userId="863f645b-2c0e-4137-8059-c682504026b2" providerId="ADAL" clId="{5590FEEE-687F-4CA4-B4B8-B4F8545014BC}" dt="2021-12-21T10:16:05.754" v="20085" actId="20577"/>
          <ac:spMkLst>
            <pc:docMk/>
            <pc:sldMk cId="181275955" sldId="3129"/>
            <ac:spMk id="2" creationId="{40729DAD-79D0-4852-B3D1-70A534797693}"/>
          </ac:spMkLst>
        </pc:spChg>
        <pc:spChg chg="mod">
          <ac:chgData name="Giacomo Delcaro" userId="863f645b-2c0e-4137-8059-c682504026b2" providerId="ADAL" clId="{5590FEEE-687F-4CA4-B4B8-B4F8545014BC}" dt="2021-12-10T14:44:46.173" v="4100" actId="113"/>
          <ac:spMkLst>
            <pc:docMk/>
            <pc:sldMk cId="181275955" sldId="3129"/>
            <ac:spMk id="8" creationId="{77DB4881-4882-4364-AF27-07AF505997A7}"/>
          </ac:spMkLst>
        </pc:spChg>
        <pc:spChg chg="mod">
          <ac:chgData name="Giacomo Delcaro" userId="863f645b-2c0e-4137-8059-c682504026b2" providerId="ADAL" clId="{5590FEEE-687F-4CA4-B4B8-B4F8545014BC}" dt="2021-12-10T14:50:24.499" v="4208" actId="20577"/>
          <ac:spMkLst>
            <pc:docMk/>
            <pc:sldMk cId="181275955" sldId="3129"/>
            <ac:spMk id="9" creationId="{8F0EED26-DCBE-4CFC-B57C-9254B2895404}"/>
          </ac:spMkLst>
        </pc:spChg>
        <pc:spChg chg="mod">
          <ac:chgData name="Giacomo Delcaro" userId="863f645b-2c0e-4137-8059-c682504026b2" providerId="ADAL" clId="{5590FEEE-687F-4CA4-B4B8-B4F8545014BC}" dt="2021-12-10T14:47:56.591" v="4190" actId="313"/>
          <ac:spMkLst>
            <pc:docMk/>
            <pc:sldMk cId="181275955" sldId="3129"/>
            <ac:spMk id="10" creationId="{70B121D4-B6D5-47CE-88CC-D727DC3CDAF6}"/>
          </ac:spMkLst>
        </pc:spChg>
        <pc:spChg chg="mod">
          <ac:chgData name="Giacomo Delcaro" userId="863f645b-2c0e-4137-8059-c682504026b2" providerId="ADAL" clId="{5590FEEE-687F-4CA4-B4B8-B4F8545014BC}" dt="2021-12-13T16:28:11.692" v="7072" actId="693"/>
          <ac:spMkLst>
            <pc:docMk/>
            <pc:sldMk cId="181275955" sldId="3129"/>
            <ac:spMk id="17" creationId="{56D84503-D496-422D-A354-3A31F4A0F58E}"/>
          </ac:spMkLst>
        </pc:spChg>
        <pc:spChg chg="add mod">
          <ac:chgData name="Giacomo Delcaro" userId="863f645b-2c0e-4137-8059-c682504026b2" providerId="ADAL" clId="{5590FEEE-687F-4CA4-B4B8-B4F8545014BC}" dt="2021-12-22T10:46:05.058" v="21119" actId="208"/>
          <ac:spMkLst>
            <pc:docMk/>
            <pc:sldMk cId="181275955" sldId="3129"/>
            <ac:spMk id="18" creationId="{057E9CF0-DA19-4557-9FE8-0A13CAE00ED1}"/>
          </ac:spMkLst>
        </pc:spChg>
        <pc:spChg chg="del">
          <ac:chgData name="Giacomo Delcaro" userId="863f645b-2c0e-4137-8059-c682504026b2" providerId="ADAL" clId="{5590FEEE-687F-4CA4-B4B8-B4F8545014BC}" dt="2021-12-13T16:28:28.926" v="7077" actId="478"/>
          <ac:spMkLst>
            <pc:docMk/>
            <pc:sldMk cId="181275955" sldId="3129"/>
            <ac:spMk id="18" creationId="{05CD1F39-003D-4B63-825F-C161F4BD07B7}"/>
          </ac:spMkLst>
        </pc:spChg>
        <pc:spChg chg="mod">
          <ac:chgData name="Giacomo Delcaro" userId="863f645b-2c0e-4137-8059-c682504026b2" providerId="ADAL" clId="{5590FEEE-687F-4CA4-B4B8-B4F8545014BC}" dt="2021-12-13T16:30:41.801" v="7098" actId="14100"/>
          <ac:spMkLst>
            <pc:docMk/>
            <pc:sldMk cId="181275955" sldId="3129"/>
            <ac:spMk id="19" creationId="{D87A8CBE-71E9-4B86-BBF4-84E5B6FD682E}"/>
          </ac:spMkLst>
        </pc:spChg>
        <pc:spChg chg="mod">
          <ac:chgData name="Giacomo Delcaro" userId="863f645b-2c0e-4137-8059-c682504026b2" providerId="ADAL" clId="{5590FEEE-687F-4CA4-B4B8-B4F8545014BC}" dt="2021-12-13T16:29:50.945" v="7091" actId="693"/>
          <ac:spMkLst>
            <pc:docMk/>
            <pc:sldMk cId="181275955" sldId="3129"/>
            <ac:spMk id="20" creationId="{F124881C-F4B0-4031-886F-81D0DEE61835}"/>
          </ac:spMkLst>
        </pc:spChg>
        <pc:spChg chg="mod">
          <ac:chgData name="Giacomo Delcaro" userId="863f645b-2c0e-4137-8059-c682504026b2" providerId="ADAL" clId="{5590FEEE-687F-4CA4-B4B8-B4F8545014BC}" dt="2021-12-13T16:30:12.153" v="7097" actId="693"/>
          <ac:spMkLst>
            <pc:docMk/>
            <pc:sldMk cId="181275955" sldId="3129"/>
            <ac:spMk id="21" creationId="{9903C3DB-F529-4D55-B099-5ED3D8A81CB5}"/>
          </ac:spMkLst>
        </pc:spChg>
        <pc:spChg chg="del">
          <ac:chgData name="Giacomo Delcaro" userId="863f645b-2c0e-4137-8059-c682504026b2" providerId="ADAL" clId="{5590FEEE-687F-4CA4-B4B8-B4F8545014BC}" dt="2021-12-13T16:28:38.392" v="7079" actId="478"/>
          <ac:spMkLst>
            <pc:docMk/>
            <pc:sldMk cId="181275955" sldId="3129"/>
            <ac:spMk id="22" creationId="{CF55274F-CC0E-4055-A4B4-5B58A512D47B}"/>
          </ac:spMkLst>
        </pc:spChg>
        <pc:spChg chg="mod">
          <ac:chgData name="Giacomo Delcaro" userId="863f645b-2c0e-4137-8059-c682504026b2" providerId="ADAL" clId="{5590FEEE-687F-4CA4-B4B8-B4F8545014BC}" dt="2021-12-16T18:40:04.117" v="14765" actId="14100"/>
          <ac:spMkLst>
            <pc:docMk/>
            <pc:sldMk cId="181275955" sldId="3129"/>
            <ac:spMk id="23" creationId="{01B32E3D-A57C-4363-A729-DD01D353334B}"/>
          </ac:spMkLst>
        </pc:spChg>
        <pc:spChg chg="add mod">
          <ac:chgData name="Giacomo Delcaro" userId="863f645b-2c0e-4137-8059-c682504026b2" providerId="ADAL" clId="{5590FEEE-687F-4CA4-B4B8-B4F8545014BC}" dt="2021-12-13T16:28:33.145" v="7078" actId="1076"/>
          <ac:spMkLst>
            <pc:docMk/>
            <pc:sldMk cId="181275955" sldId="3129"/>
            <ac:spMk id="24" creationId="{F7DD52DB-7D63-44C3-816E-A4982F843E3F}"/>
          </ac:spMkLst>
        </pc:spChg>
        <pc:spChg chg="add mod">
          <ac:chgData name="Giacomo Delcaro" userId="863f645b-2c0e-4137-8059-c682504026b2" providerId="ADAL" clId="{5590FEEE-687F-4CA4-B4B8-B4F8545014BC}" dt="2021-12-13T16:29:15.164" v="7085" actId="208"/>
          <ac:spMkLst>
            <pc:docMk/>
            <pc:sldMk cId="181275955" sldId="3129"/>
            <ac:spMk id="25" creationId="{7FBB0CE4-517D-49C9-AEAC-3516AF4E54AD}"/>
          </ac:spMkLst>
        </pc:spChg>
        <pc:picChg chg="mod">
          <ac:chgData name="Giacomo Delcaro" userId="863f645b-2c0e-4137-8059-c682504026b2" providerId="ADAL" clId="{5590FEEE-687F-4CA4-B4B8-B4F8545014BC}" dt="2021-12-13T16:28:27.583" v="7076" actId="1076"/>
          <ac:picMkLst>
            <pc:docMk/>
            <pc:sldMk cId="181275955" sldId="3129"/>
            <ac:picMk id="11" creationId="{D407F603-A7AD-4579-9CE6-020F6AD585D2}"/>
          </ac:picMkLst>
        </pc:picChg>
        <pc:cxnChg chg="mod">
          <ac:chgData name="Giacomo Delcaro" userId="863f645b-2c0e-4137-8059-c682504026b2" providerId="ADAL" clId="{5590FEEE-687F-4CA4-B4B8-B4F8545014BC}" dt="2021-12-16T18:39:35.180" v="14763" actId="14100"/>
          <ac:cxnSpMkLst>
            <pc:docMk/>
            <pc:sldMk cId="181275955" sldId="3129"/>
            <ac:cxnSpMk id="12" creationId="{67D6033F-B4DE-4A73-A654-4437ACF78FCE}"/>
          </ac:cxnSpMkLst>
        </pc:cxnChg>
      </pc:sldChg>
      <pc:sldChg chg="modSp mod">
        <pc:chgData name="Giacomo Delcaro" userId="863f645b-2c0e-4137-8059-c682504026b2" providerId="ADAL" clId="{5590FEEE-687F-4CA4-B4B8-B4F8545014BC}" dt="2021-12-21T10:15:59.832" v="20075" actId="20577"/>
        <pc:sldMkLst>
          <pc:docMk/>
          <pc:sldMk cId="637379236" sldId="3130"/>
        </pc:sldMkLst>
        <pc:spChg chg="mod">
          <ac:chgData name="Giacomo Delcaro" userId="863f645b-2c0e-4137-8059-c682504026b2" providerId="ADAL" clId="{5590FEEE-687F-4CA4-B4B8-B4F8545014BC}" dt="2021-12-21T10:15:59.832" v="20075" actId="20577"/>
          <ac:spMkLst>
            <pc:docMk/>
            <pc:sldMk cId="637379236" sldId="3130"/>
            <ac:spMk id="2" creationId="{DE6E36B1-FCAE-4AC6-B990-826475F1EFCF}"/>
          </ac:spMkLst>
        </pc:spChg>
        <pc:spChg chg="mod">
          <ac:chgData name="Giacomo Delcaro" userId="863f645b-2c0e-4137-8059-c682504026b2" providerId="ADAL" clId="{5590FEEE-687F-4CA4-B4B8-B4F8545014BC}" dt="2021-12-10T14:52:16.401" v="4210" actId="6549"/>
          <ac:spMkLst>
            <pc:docMk/>
            <pc:sldMk cId="637379236" sldId="3130"/>
            <ac:spMk id="8" creationId="{67B7516C-22F5-4200-B21E-D48898AD454E}"/>
          </ac:spMkLst>
        </pc:spChg>
      </pc:sldChg>
      <pc:sldChg chg="addSp delSp modSp mod">
        <pc:chgData name="Giacomo Delcaro" userId="863f645b-2c0e-4137-8059-c682504026b2" providerId="ADAL" clId="{5590FEEE-687F-4CA4-B4B8-B4F8545014BC}" dt="2021-12-21T10:15:38.641" v="20041" actId="20577"/>
        <pc:sldMkLst>
          <pc:docMk/>
          <pc:sldMk cId="3721776226" sldId="3132"/>
        </pc:sldMkLst>
        <pc:spChg chg="mod">
          <ac:chgData name="Giacomo Delcaro" userId="863f645b-2c0e-4137-8059-c682504026b2" providerId="ADAL" clId="{5590FEEE-687F-4CA4-B4B8-B4F8545014BC}" dt="2021-12-21T10:15:38.641" v="20041" actId="20577"/>
          <ac:spMkLst>
            <pc:docMk/>
            <pc:sldMk cId="3721776226" sldId="3132"/>
            <ac:spMk id="5" creationId="{E2CB199F-6740-40B0-A42B-89FD56D66064}"/>
          </ac:spMkLst>
        </pc:spChg>
        <pc:spChg chg="mod">
          <ac:chgData name="Giacomo Delcaro" userId="863f645b-2c0e-4137-8059-c682504026b2" providerId="ADAL" clId="{5590FEEE-687F-4CA4-B4B8-B4F8545014BC}" dt="2021-12-21T09:01:08.685" v="15739" actId="20577"/>
          <ac:spMkLst>
            <pc:docMk/>
            <pc:sldMk cId="3721776226" sldId="3132"/>
            <ac:spMk id="6" creationId="{BDBABAA6-5400-4992-BE19-EA68F976F70A}"/>
          </ac:spMkLst>
        </pc:spChg>
        <pc:picChg chg="add del mod">
          <ac:chgData name="Giacomo Delcaro" userId="863f645b-2c0e-4137-8059-c682504026b2" providerId="ADAL" clId="{5590FEEE-687F-4CA4-B4B8-B4F8545014BC}" dt="2021-12-13T15:12:59.229" v="6052" actId="478"/>
          <ac:picMkLst>
            <pc:docMk/>
            <pc:sldMk cId="3721776226" sldId="3132"/>
            <ac:picMk id="8" creationId="{5ACDD5A6-248B-4421-B940-BB0FC7A25C35}"/>
          </ac:picMkLst>
        </pc:picChg>
      </pc:sldChg>
      <pc:sldChg chg="modSp mod">
        <pc:chgData name="Giacomo Delcaro" userId="863f645b-2c0e-4137-8059-c682504026b2" providerId="ADAL" clId="{5590FEEE-687F-4CA4-B4B8-B4F8545014BC}" dt="2021-12-16T17:36:53.153" v="14573" actId="20577"/>
        <pc:sldMkLst>
          <pc:docMk/>
          <pc:sldMk cId="4067622377" sldId="3135"/>
        </pc:sldMkLst>
        <pc:spChg chg="mod">
          <ac:chgData name="Giacomo Delcaro" userId="863f645b-2c0e-4137-8059-c682504026b2" providerId="ADAL" clId="{5590FEEE-687F-4CA4-B4B8-B4F8545014BC}" dt="2021-12-16T17:36:53.153" v="14573" actId="20577"/>
          <ac:spMkLst>
            <pc:docMk/>
            <pc:sldMk cId="4067622377" sldId="3135"/>
            <ac:spMk id="2" creationId="{A539CB5F-C53C-4684-9E5D-45BE31BA5D65}"/>
          </ac:spMkLst>
        </pc:spChg>
      </pc:sldChg>
      <pc:sldChg chg="addSp delSp modSp mod">
        <pc:chgData name="Giacomo Delcaro" userId="863f645b-2c0e-4137-8059-c682504026b2" providerId="ADAL" clId="{5590FEEE-687F-4CA4-B4B8-B4F8545014BC}" dt="2021-12-16T17:37:03.610" v="14576" actId="20577"/>
        <pc:sldMkLst>
          <pc:docMk/>
          <pc:sldMk cId="1805030422" sldId="3136"/>
        </pc:sldMkLst>
        <pc:spChg chg="mod">
          <ac:chgData name="Giacomo Delcaro" userId="863f645b-2c0e-4137-8059-c682504026b2" providerId="ADAL" clId="{5590FEEE-687F-4CA4-B4B8-B4F8545014BC}" dt="2021-12-16T17:37:03.610" v="14576" actId="20577"/>
          <ac:spMkLst>
            <pc:docMk/>
            <pc:sldMk cId="1805030422" sldId="3136"/>
            <ac:spMk id="2" creationId="{A539CB5F-C53C-4684-9E5D-45BE31BA5D65}"/>
          </ac:spMkLst>
        </pc:spChg>
        <pc:spChg chg="del mod">
          <ac:chgData name="Giacomo Delcaro" userId="863f645b-2c0e-4137-8059-c682504026b2" providerId="ADAL" clId="{5590FEEE-687F-4CA4-B4B8-B4F8545014BC}" dt="2021-12-16T08:31:51.800" v="13776"/>
          <ac:spMkLst>
            <pc:docMk/>
            <pc:sldMk cId="1805030422" sldId="3136"/>
            <ac:spMk id="7" creationId="{C0D8EAE1-C89E-4BC8-AE8D-4853008FBF91}"/>
          </ac:spMkLst>
        </pc:spChg>
        <pc:spChg chg="add del mod">
          <ac:chgData name="Giacomo Delcaro" userId="863f645b-2c0e-4137-8059-c682504026b2" providerId="ADAL" clId="{5590FEEE-687F-4CA4-B4B8-B4F8545014BC}" dt="2021-12-16T08:33:55.655" v="13842" actId="1076"/>
          <ac:spMkLst>
            <pc:docMk/>
            <pc:sldMk cId="1805030422" sldId="3136"/>
            <ac:spMk id="14" creationId="{DFF3CA76-9264-4C78-A0CC-AADC3F4593C1}"/>
          </ac:spMkLst>
        </pc:spChg>
        <pc:spChg chg="add mod">
          <ac:chgData name="Giacomo Delcaro" userId="863f645b-2c0e-4137-8059-c682504026b2" providerId="ADAL" clId="{5590FEEE-687F-4CA4-B4B8-B4F8545014BC}" dt="2021-12-16T08:09:13.615" v="13027" actId="1076"/>
          <ac:spMkLst>
            <pc:docMk/>
            <pc:sldMk cId="1805030422" sldId="3136"/>
            <ac:spMk id="17" creationId="{03D1500E-B86E-4C11-94F9-E43A08EC984A}"/>
          </ac:spMkLst>
        </pc:spChg>
        <pc:spChg chg="add mod">
          <ac:chgData name="Giacomo Delcaro" userId="863f645b-2c0e-4137-8059-c682504026b2" providerId="ADAL" clId="{5590FEEE-687F-4CA4-B4B8-B4F8545014BC}" dt="2021-12-16T08:33:07.112" v="13821" actId="1076"/>
          <ac:spMkLst>
            <pc:docMk/>
            <pc:sldMk cId="1805030422" sldId="3136"/>
            <ac:spMk id="21" creationId="{81BCE094-CECC-4FF4-9689-D2D668048836}"/>
          </ac:spMkLst>
        </pc:spChg>
        <pc:spChg chg="del mod">
          <ac:chgData name="Giacomo Delcaro" userId="863f645b-2c0e-4137-8059-c682504026b2" providerId="ADAL" clId="{5590FEEE-687F-4CA4-B4B8-B4F8545014BC}" dt="2021-12-16T08:31:51.799" v="13774"/>
          <ac:spMkLst>
            <pc:docMk/>
            <pc:sldMk cId="1805030422" sldId="3136"/>
            <ac:spMk id="23" creationId="{0C1633E6-9BF3-4F04-9528-FBA3A9A41029}"/>
          </ac:spMkLst>
        </pc:spChg>
        <pc:spChg chg="mod">
          <ac:chgData name="Giacomo Delcaro" userId="863f645b-2c0e-4137-8059-c682504026b2" providerId="ADAL" clId="{5590FEEE-687F-4CA4-B4B8-B4F8545014BC}" dt="2021-12-16T08:33:37.422" v="13834" actId="1076"/>
          <ac:spMkLst>
            <pc:docMk/>
            <pc:sldMk cId="1805030422" sldId="3136"/>
            <ac:spMk id="26" creationId="{97639A81-C3E5-4166-9B85-32F065259016}"/>
          </ac:spMkLst>
        </pc:spChg>
        <pc:spChg chg="mod">
          <ac:chgData name="Giacomo Delcaro" userId="863f645b-2c0e-4137-8059-c682504026b2" providerId="ADAL" clId="{5590FEEE-687F-4CA4-B4B8-B4F8545014BC}" dt="2021-12-16T08:09:28.557" v="13033" actId="1076"/>
          <ac:spMkLst>
            <pc:docMk/>
            <pc:sldMk cId="1805030422" sldId="3136"/>
            <ac:spMk id="43" creationId="{1187074A-A819-4560-A45F-7BF69209767D}"/>
          </ac:spMkLst>
        </pc:spChg>
        <pc:grpChg chg="mod">
          <ac:chgData name="Giacomo Delcaro" userId="863f645b-2c0e-4137-8059-c682504026b2" providerId="ADAL" clId="{5590FEEE-687F-4CA4-B4B8-B4F8545014BC}" dt="2021-12-16T08:34:02.565" v="13843" actId="164"/>
          <ac:grpSpMkLst>
            <pc:docMk/>
            <pc:sldMk cId="1805030422" sldId="3136"/>
            <ac:grpSpMk id="9" creationId="{719B5389-3816-4FBF-AF87-38A91E00ABCE}"/>
          </ac:grpSpMkLst>
        </pc:grpChg>
        <pc:grpChg chg="mod">
          <ac:chgData name="Giacomo Delcaro" userId="863f645b-2c0e-4137-8059-c682504026b2" providerId="ADAL" clId="{5590FEEE-687F-4CA4-B4B8-B4F8545014BC}" dt="2021-12-16T08:34:02.565" v="13843" actId="164"/>
          <ac:grpSpMkLst>
            <pc:docMk/>
            <pc:sldMk cId="1805030422" sldId="3136"/>
            <ac:grpSpMk id="12" creationId="{2170B634-FB7F-4475-8BC8-6234DF446361}"/>
          </ac:grpSpMkLst>
        </pc:grpChg>
        <pc:grpChg chg="add mod">
          <ac:chgData name="Giacomo Delcaro" userId="863f645b-2c0e-4137-8059-c682504026b2" providerId="ADAL" clId="{5590FEEE-687F-4CA4-B4B8-B4F8545014BC}" dt="2021-12-16T08:34:02.565" v="13843" actId="164"/>
          <ac:grpSpMkLst>
            <pc:docMk/>
            <pc:sldMk cId="1805030422" sldId="3136"/>
            <ac:grpSpMk id="13" creationId="{795CDE41-7116-4690-99E9-A91553028A9B}"/>
          </ac:grpSpMkLst>
        </pc:grpChg>
        <pc:grpChg chg="add mod">
          <ac:chgData name="Giacomo Delcaro" userId="863f645b-2c0e-4137-8059-c682504026b2" providerId="ADAL" clId="{5590FEEE-687F-4CA4-B4B8-B4F8545014BC}" dt="2021-12-16T08:34:02.565" v="13843" actId="164"/>
          <ac:grpSpMkLst>
            <pc:docMk/>
            <pc:sldMk cId="1805030422" sldId="3136"/>
            <ac:grpSpMk id="18" creationId="{BA5282AC-03BF-4C36-BA83-842981B4939F}"/>
          </ac:grpSpMkLst>
        </pc:grpChg>
        <pc:grpChg chg="add mod">
          <ac:chgData name="Giacomo Delcaro" userId="863f645b-2c0e-4137-8059-c682504026b2" providerId="ADAL" clId="{5590FEEE-687F-4CA4-B4B8-B4F8545014BC}" dt="2021-12-16T08:34:09.464" v="13845" actId="1076"/>
          <ac:grpSpMkLst>
            <pc:docMk/>
            <pc:sldMk cId="1805030422" sldId="3136"/>
            <ac:grpSpMk id="19" creationId="{B6BCA7A0-125F-4404-A7B9-5E1465ACD275}"/>
          </ac:grpSpMkLst>
        </pc:grpChg>
        <pc:picChg chg="add mod">
          <ac:chgData name="Giacomo Delcaro" userId="863f645b-2c0e-4137-8059-c682504026b2" providerId="ADAL" clId="{5590FEEE-687F-4CA4-B4B8-B4F8545014BC}" dt="2021-12-16T08:09:15.180" v="13028" actId="1076"/>
          <ac:picMkLst>
            <pc:docMk/>
            <pc:sldMk cId="1805030422" sldId="3136"/>
            <ac:picMk id="10" creationId="{4BA94451-00D7-4570-A51D-5C1C4199D811}"/>
          </ac:picMkLst>
        </pc:picChg>
        <pc:picChg chg="mod">
          <ac:chgData name="Giacomo Delcaro" userId="863f645b-2c0e-4137-8059-c682504026b2" providerId="ADAL" clId="{5590FEEE-687F-4CA4-B4B8-B4F8545014BC}" dt="2021-12-16T08:09:31.647" v="13034" actId="1076"/>
          <ac:picMkLst>
            <pc:docMk/>
            <pc:sldMk cId="1805030422" sldId="3136"/>
            <ac:picMk id="11" creationId="{CAEDC834-BE9D-4DC6-B66D-969B8C65B63F}"/>
          </ac:picMkLst>
        </pc:picChg>
        <pc:picChg chg="add mod modCrop">
          <ac:chgData name="Giacomo Delcaro" userId="863f645b-2c0e-4137-8059-c682504026b2" providerId="ADAL" clId="{5590FEEE-687F-4CA4-B4B8-B4F8545014BC}" dt="2021-12-16T08:33:02.144" v="13820" actId="732"/>
          <ac:picMkLst>
            <pc:docMk/>
            <pc:sldMk cId="1805030422" sldId="3136"/>
            <ac:picMk id="16" creationId="{C6E46985-D001-46A2-B53D-E629EE627FAC}"/>
          </ac:picMkLst>
        </pc:picChg>
      </pc:sldChg>
      <pc:sldChg chg="modSp mod">
        <pc:chgData name="Giacomo Delcaro" userId="863f645b-2c0e-4137-8059-c682504026b2" providerId="ADAL" clId="{5590FEEE-687F-4CA4-B4B8-B4F8545014BC}" dt="2021-12-16T17:37:54.106" v="14584" actId="1076"/>
        <pc:sldMkLst>
          <pc:docMk/>
          <pc:sldMk cId="411384860" sldId="3137"/>
        </pc:sldMkLst>
        <pc:spChg chg="mod">
          <ac:chgData name="Giacomo Delcaro" userId="863f645b-2c0e-4137-8059-c682504026b2" providerId="ADAL" clId="{5590FEEE-687F-4CA4-B4B8-B4F8545014BC}" dt="2021-12-16T17:36:56.962" v="14574" actId="20577"/>
          <ac:spMkLst>
            <pc:docMk/>
            <pc:sldMk cId="411384860" sldId="3137"/>
            <ac:spMk id="2" creationId="{A539CB5F-C53C-4684-9E5D-45BE31BA5D65}"/>
          </ac:spMkLst>
        </pc:spChg>
        <pc:spChg chg="mod">
          <ac:chgData name="Giacomo Delcaro" userId="863f645b-2c0e-4137-8059-c682504026b2" providerId="ADAL" clId="{5590FEEE-687F-4CA4-B4B8-B4F8545014BC}" dt="2021-12-16T17:37:26.526" v="14577" actId="1076"/>
          <ac:spMkLst>
            <pc:docMk/>
            <pc:sldMk cId="411384860" sldId="3137"/>
            <ac:spMk id="7" creationId="{C0D8EAE1-C89E-4BC8-AE8D-4853008FBF91}"/>
          </ac:spMkLst>
        </pc:spChg>
        <pc:spChg chg="mod">
          <ac:chgData name="Giacomo Delcaro" userId="863f645b-2c0e-4137-8059-c682504026b2" providerId="ADAL" clId="{5590FEEE-687F-4CA4-B4B8-B4F8545014BC}" dt="2021-12-16T17:37:54.106" v="14584" actId="1076"/>
          <ac:spMkLst>
            <pc:docMk/>
            <pc:sldMk cId="411384860" sldId="3137"/>
            <ac:spMk id="10" creationId="{D296F9A6-49B1-43F8-8862-91473A76B8AD}"/>
          </ac:spMkLst>
        </pc:spChg>
        <pc:spChg chg="mod">
          <ac:chgData name="Giacomo Delcaro" userId="863f645b-2c0e-4137-8059-c682504026b2" providerId="ADAL" clId="{5590FEEE-687F-4CA4-B4B8-B4F8545014BC}" dt="2021-12-16T17:37:50.008" v="14583" actId="20577"/>
          <ac:spMkLst>
            <pc:docMk/>
            <pc:sldMk cId="411384860" sldId="3137"/>
            <ac:spMk id="16" creationId="{84426C1B-958A-403F-8346-EBA15509476C}"/>
          </ac:spMkLst>
        </pc:spChg>
        <pc:spChg chg="mod">
          <ac:chgData name="Giacomo Delcaro" userId="863f645b-2c0e-4137-8059-c682504026b2" providerId="ADAL" clId="{5590FEEE-687F-4CA4-B4B8-B4F8545014BC}" dt="2021-12-16T07:48:49.637" v="12096" actId="20577"/>
          <ac:spMkLst>
            <pc:docMk/>
            <pc:sldMk cId="411384860" sldId="3137"/>
            <ac:spMk id="17" creationId="{E3FBE598-20B9-40E0-B459-B75E0B9DAA6B}"/>
          </ac:spMkLst>
        </pc:spChg>
      </pc:sldChg>
      <pc:sldChg chg="modSp mod">
        <pc:chgData name="Giacomo Delcaro" userId="863f645b-2c0e-4137-8059-c682504026b2" providerId="ADAL" clId="{5590FEEE-687F-4CA4-B4B8-B4F8545014BC}" dt="2021-12-16T09:24:07.974" v="14490" actId="1076"/>
        <pc:sldMkLst>
          <pc:docMk/>
          <pc:sldMk cId="2052567375" sldId="3139"/>
        </pc:sldMkLst>
        <pc:spChg chg="mod">
          <ac:chgData name="Giacomo Delcaro" userId="863f645b-2c0e-4137-8059-c682504026b2" providerId="ADAL" clId="{5590FEEE-687F-4CA4-B4B8-B4F8545014BC}" dt="2021-12-16T09:24:07.974" v="14490" actId="1076"/>
          <ac:spMkLst>
            <pc:docMk/>
            <pc:sldMk cId="2052567375" sldId="3139"/>
            <ac:spMk id="12" creationId="{433DB0A2-F947-4BF3-A056-C6C6003A5137}"/>
          </ac:spMkLst>
        </pc:spChg>
        <pc:picChg chg="mod">
          <ac:chgData name="Giacomo Delcaro" userId="863f645b-2c0e-4137-8059-c682504026b2" providerId="ADAL" clId="{5590FEEE-687F-4CA4-B4B8-B4F8545014BC}" dt="2021-12-10T14:27:32.315" v="3982" actId="1076"/>
          <ac:picMkLst>
            <pc:docMk/>
            <pc:sldMk cId="2052567375" sldId="3139"/>
            <ac:picMk id="10" creationId="{162AC1C3-3879-4519-8C91-5CFD91FA2493}"/>
          </ac:picMkLst>
        </pc:picChg>
      </pc:sldChg>
      <pc:sldChg chg="addSp delSp modSp mod">
        <pc:chgData name="Giacomo Delcaro" userId="863f645b-2c0e-4137-8059-c682504026b2" providerId="ADAL" clId="{5590FEEE-687F-4CA4-B4B8-B4F8545014BC}" dt="2021-12-21T12:58:46.490" v="21116" actId="1076"/>
        <pc:sldMkLst>
          <pc:docMk/>
          <pc:sldMk cId="1477985575" sldId="3140"/>
        </pc:sldMkLst>
        <pc:spChg chg="add del mod">
          <ac:chgData name="Giacomo Delcaro" userId="863f645b-2c0e-4137-8059-c682504026b2" providerId="ADAL" clId="{5590FEEE-687F-4CA4-B4B8-B4F8545014BC}" dt="2021-12-21T12:58:20.894" v="21109" actId="478"/>
          <ac:spMkLst>
            <pc:docMk/>
            <pc:sldMk cId="1477985575" sldId="3140"/>
            <ac:spMk id="7" creationId="{78296CB3-DC80-407E-8A86-6DE9D253DC7A}"/>
          </ac:spMkLst>
        </pc:spChg>
        <pc:picChg chg="del mod">
          <ac:chgData name="Giacomo Delcaro" userId="863f645b-2c0e-4137-8059-c682504026b2" providerId="ADAL" clId="{5590FEEE-687F-4CA4-B4B8-B4F8545014BC}" dt="2021-12-21T12:58:17.183" v="21108" actId="478"/>
          <ac:picMkLst>
            <pc:docMk/>
            <pc:sldMk cId="1477985575" sldId="3140"/>
            <ac:picMk id="8" creationId="{C3C61ADB-8410-4542-8907-95CB1CEF3119}"/>
          </ac:picMkLst>
        </pc:picChg>
        <pc:picChg chg="add mod">
          <ac:chgData name="Giacomo Delcaro" userId="863f645b-2c0e-4137-8059-c682504026b2" providerId="ADAL" clId="{5590FEEE-687F-4CA4-B4B8-B4F8545014BC}" dt="2021-12-21T12:58:46.490" v="21116" actId="1076"/>
          <ac:picMkLst>
            <pc:docMk/>
            <pc:sldMk cId="1477985575" sldId="3140"/>
            <ac:picMk id="11" creationId="{113F7610-DB4C-430D-B60B-E637F9B90983}"/>
          </ac:picMkLst>
        </pc:picChg>
      </pc:sldChg>
      <pc:sldChg chg="addSp delSp modSp mod">
        <pc:chgData name="Giacomo Delcaro" userId="863f645b-2c0e-4137-8059-c682504026b2" providerId="ADAL" clId="{5590FEEE-687F-4CA4-B4B8-B4F8545014BC}" dt="2021-12-21T12:58:04.408" v="21107" actId="1076"/>
        <pc:sldMkLst>
          <pc:docMk/>
          <pc:sldMk cId="3734866309" sldId="3141"/>
        </pc:sldMkLst>
        <pc:picChg chg="add mod">
          <ac:chgData name="Giacomo Delcaro" userId="863f645b-2c0e-4137-8059-c682504026b2" providerId="ADAL" clId="{5590FEEE-687F-4CA4-B4B8-B4F8545014BC}" dt="2021-12-21T12:58:04.408" v="21107" actId="1076"/>
          <ac:picMkLst>
            <pc:docMk/>
            <pc:sldMk cId="3734866309" sldId="3141"/>
            <ac:picMk id="7" creationId="{F90AA030-5A78-45C1-ADB1-9AB3C0D2C50B}"/>
          </ac:picMkLst>
        </pc:picChg>
        <pc:picChg chg="del mod">
          <ac:chgData name="Giacomo Delcaro" userId="863f645b-2c0e-4137-8059-c682504026b2" providerId="ADAL" clId="{5590FEEE-687F-4CA4-B4B8-B4F8545014BC}" dt="2021-12-21T12:57:37.857" v="21102" actId="478"/>
          <ac:picMkLst>
            <pc:docMk/>
            <pc:sldMk cId="3734866309" sldId="3141"/>
            <ac:picMk id="11" creationId="{DAAFB64A-0C13-47A2-9428-A81C99687B22}"/>
          </ac:picMkLst>
        </pc:picChg>
      </pc:sldChg>
      <pc:sldChg chg="addSp delSp modSp mod">
        <pc:chgData name="Giacomo Delcaro" userId="863f645b-2c0e-4137-8059-c682504026b2" providerId="ADAL" clId="{5590FEEE-687F-4CA4-B4B8-B4F8545014BC}" dt="2021-12-21T12:54:48.710" v="21096"/>
        <pc:sldMkLst>
          <pc:docMk/>
          <pc:sldMk cId="4175993124" sldId="3142"/>
        </pc:sldMkLst>
        <pc:spChg chg="add mod">
          <ac:chgData name="Giacomo Delcaro" userId="863f645b-2c0e-4137-8059-c682504026b2" providerId="ADAL" clId="{5590FEEE-687F-4CA4-B4B8-B4F8545014BC}" dt="2021-12-13T14:04:58.984" v="4724" actId="20577"/>
          <ac:spMkLst>
            <pc:docMk/>
            <pc:sldMk cId="4175993124" sldId="3142"/>
            <ac:spMk id="7" creationId="{E1A8E500-8E97-4432-AC84-55FCD27E1B38}"/>
          </ac:spMkLst>
        </pc:spChg>
        <pc:spChg chg="add mod">
          <ac:chgData name="Giacomo Delcaro" userId="863f645b-2c0e-4137-8059-c682504026b2" providerId="ADAL" clId="{5590FEEE-687F-4CA4-B4B8-B4F8545014BC}" dt="2021-12-13T14:04:55.999" v="4722" actId="1076"/>
          <ac:spMkLst>
            <pc:docMk/>
            <pc:sldMk cId="4175993124" sldId="3142"/>
            <ac:spMk id="15" creationId="{264DB267-1DBE-42A5-8C52-D2724A1EBD2B}"/>
          </ac:spMkLst>
        </pc:spChg>
        <pc:spChg chg="add del mod">
          <ac:chgData name="Giacomo Delcaro" userId="863f645b-2c0e-4137-8059-c682504026b2" providerId="ADAL" clId="{5590FEEE-687F-4CA4-B4B8-B4F8545014BC}" dt="2021-12-13T14:05:12.543" v="4728"/>
          <ac:spMkLst>
            <pc:docMk/>
            <pc:sldMk cId="4175993124" sldId="3142"/>
            <ac:spMk id="17" creationId="{50E6CB97-5AEE-4D23-B66D-4AED8D3F5FFC}"/>
          </ac:spMkLst>
        </pc:spChg>
        <pc:graphicFrameChg chg="mod modGraphic">
          <ac:chgData name="Giacomo Delcaro" userId="863f645b-2c0e-4137-8059-c682504026b2" providerId="ADAL" clId="{5590FEEE-687F-4CA4-B4B8-B4F8545014BC}" dt="2021-12-21T12:54:48.710" v="21096"/>
          <ac:graphicFrameMkLst>
            <pc:docMk/>
            <pc:sldMk cId="4175993124" sldId="3142"/>
            <ac:graphicFrameMk id="6" creationId="{7563D274-4EA9-437A-8F0C-7A1CB24A9A9A}"/>
          </ac:graphicFrameMkLst>
        </pc:graphicFrameChg>
        <pc:cxnChg chg="add mod">
          <ac:chgData name="Giacomo Delcaro" userId="863f645b-2c0e-4137-8059-c682504026b2" providerId="ADAL" clId="{5590FEEE-687F-4CA4-B4B8-B4F8545014BC}" dt="2021-12-13T14:04:28.363" v="4698" actId="14100"/>
          <ac:cxnSpMkLst>
            <pc:docMk/>
            <pc:sldMk cId="4175993124" sldId="3142"/>
            <ac:cxnSpMk id="9" creationId="{49CC6EDD-4EC1-496E-A8B9-3890462C735C}"/>
          </ac:cxnSpMkLst>
        </pc:cxnChg>
        <pc:cxnChg chg="add mod">
          <ac:chgData name="Giacomo Delcaro" userId="863f645b-2c0e-4137-8059-c682504026b2" providerId="ADAL" clId="{5590FEEE-687F-4CA4-B4B8-B4F8545014BC}" dt="2021-12-13T14:05:09.563" v="4726" actId="1076"/>
          <ac:cxnSpMkLst>
            <pc:docMk/>
            <pc:sldMk cId="4175993124" sldId="3142"/>
            <ac:cxnSpMk id="12" creationId="{79E11EEC-1A95-465B-8554-03DF40A46379}"/>
          </ac:cxnSpMkLst>
        </pc:cxnChg>
        <pc:cxnChg chg="add del mod">
          <ac:chgData name="Giacomo Delcaro" userId="863f645b-2c0e-4137-8059-c682504026b2" providerId="ADAL" clId="{5590FEEE-687F-4CA4-B4B8-B4F8545014BC}" dt="2021-12-13T14:05:29.502" v="4732" actId="478"/>
          <ac:cxnSpMkLst>
            <pc:docMk/>
            <pc:sldMk cId="4175993124" sldId="3142"/>
            <ac:cxnSpMk id="18" creationId="{DF39DC5D-8974-42E7-B6B1-0C11437E983B}"/>
          </ac:cxnSpMkLst>
        </pc:cxnChg>
        <pc:cxnChg chg="add del mod">
          <ac:chgData name="Giacomo Delcaro" userId="863f645b-2c0e-4137-8059-c682504026b2" providerId="ADAL" clId="{5590FEEE-687F-4CA4-B4B8-B4F8545014BC}" dt="2021-12-13T14:06:28.151" v="4750" actId="478"/>
          <ac:cxnSpMkLst>
            <pc:docMk/>
            <pc:sldMk cId="4175993124" sldId="3142"/>
            <ac:cxnSpMk id="21" creationId="{ED25A5F9-4717-48A3-8114-7B348DA46470}"/>
          </ac:cxnSpMkLst>
        </pc:cxnChg>
        <pc:cxnChg chg="add mod">
          <ac:chgData name="Giacomo Delcaro" userId="863f645b-2c0e-4137-8059-c682504026b2" providerId="ADAL" clId="{5590FEEE-687F-4CA4-B4B8-B4F8545014BC}" dt="2021-12-13T14:07:46.396" v="4761" actId="14100"/>
          <ac:cxnSpMkLst>
            <pc:docMk/>
            <pc:sldMk cId="4175993124" sldId="3142"/>
            <ac:cxnSpMk id="37" creationId="{FECBC4FB-D1AC-4584-A986-434A2BDB1980}"/>
          </ac:cxnSpMkLst>
        </pc:cxnChg>
        <pc:cxnChg chg="add mod">
          <ac:chgData name="Giacomo Delcaro" userId="863f645b-2c0e-4137-8059-c682504026b2" providerId="ADAL" clId="{5590FEEE-687F-4CA4-B4B8-B4F8545014BC}" dt="2021-12-13T14:07:20.983" v="4759" actId="208"/>
          <ac:cxnSpMkLst>
            <pc:docMk/>
            <pc:sldMk cId="4175993124" sldId="3142"/>
            <ac:cxnSpMk id="42" creationId="{2C855AC5-7449-48A9-82D2-BDEB6224293A}"/>
          </ac:cxnSpMkLst>
        </pc:cxnChg>
      </pc:sldChg>
      <pc:sldChg chg="addSp delSp modSp mod">
        <pc:chgData name="Giacomo Delcaro" userId="863f645b-2c0e-4137-8059-c682504026b2" providerId="ADAL" clId="{5590FEEE-687F-4CA4-B4B8-B4F8545014BC}" dt="2021-12-21T12:55:05.639" v="21099"/>
        <pc:sldMkLst>
          <pc:docMk/>
          <pc:sldMk cId="608417988" sldId="3143"/>
        </pc:sldMkLst>
        <pc:spChg chg="add mod">
          <ac:chgData name="Giacomo Delcaro" userId="863f645b-2c0e-4137-8059-c682504026b2" providerId="ADAL" clId="{5590FEEE-687F-4CA4-B4B8-B4F8545014BC}" dt="2021-12-13T14:18:13.016" v="4872" actId="33524"/>
          <ac:spMkLst>
            <pc:docMk/>
            <pc:sldMk cId="608417988" sldId="3143"/>
            <ac:spMk id="7" creationId="{4294B912-1962-43F7-B3D6-7D187950C52A}"/>
          </ac:spMkLst>
        </pc:spChg>
        <pc:spChg chg="add del">
          <ac:chgData name="Giacomo Delcaro" userId="863f645b-2c0e-4137-8059-c682504026b2" providerId="ADAL" clId="{5590FEEE-687F-4CA4-B4B8-B4F8545014BC}" dt="2021-12-13T14:14:26.213" v="4841" actId="478"/>
          <ac:spMkLst>
            <pc:docMk/>
            <pc:sldMk cId="608417988" sldId="3143"/>
            <ac:spMk id="11" creationId="{510BB660-BCDC-4C3F-9C0F-D4EC1E192735}"/>
          </ac:spMkLst>
        </pc:spChg>
        <pc:spChg chg="add del">
          <ac:chgData name="Giacomo Delcaro" userId="863f645b-2c0e-4137-8059-c682504026b2" providerId="ADAL" clId="{5590FEEE-687F-4CA4-B4B8-B4F8545014BC}" dt="2021-12-13T14:15:00.090" v="4849" actId="478"/>
          <ac:spMkLst>
            <pc:docMk/>
            <pc:sldMk cId="608417988" sldId="3143"/>
            <ac:spMk id="17" creationId="{CB142C86-42D3-48F4-B5B9-C5140A8043BF}"/>
          </ac:spMkLst>
        </pc:spChg>
        <pc:spChg chg="add del">
          <ac:chgData name="Giacomo Delcaro" userId="863f645b-2c0e-4137-8059-c682504026b2" providerId="ADAL" clId="{5590FEEE-687F-4CA4-B4B8-B4F8545014BC}" dt="2021-12-13T14:15:14.137" v="4851" actId="478"/>
          <ac:spMkLst>
            <pc:docMk/>
            <pc:sldMk cId="608417988" sldId="3143"/>
            <ac:spMk id="18" creationId="{957FDF1F-F71F-4121-87B9-28247555F188}"/>
          </ac:spMkLst>
        </pc:spChg>
        <pc:spChg chg="add del mod">
          <ac:chgData name="Giacomo Delcaro" userId="863f645b-2c0e-4137-8059-c682504026b2" providerId="ADAL" clId="{5590FEEE-687F-4CA4-B4B8-B4F8545014BC}" dt="2021-12-13T14:15:32.930" v="4854" actId="478"/>
          <ac:spMkLst>
            <pc:docMk/>
            <pc:sldMk cId="608417988" sldId="3143"/>
            <ac:spMk id="19" creationId="{C42A94FF-BD65-43C5-A381-C221D2F13024}"/>
          </ac:spMkLst>
        </pc:spChg>
        <pc:spChg chg="add del">
          <ac:chgData name="Giacomo Delcaro" userId="863f645b-2c0e-4137-8059-c682504026b2" providerId="ADAL" clId="{5590FEEE-687F-4CA4-B4B8-B4F8545014BC}" dt="2021-12-13T14:15:41.579" v="4856" actId="478"/>
          <ac:spMkLst>
            <pc:docMk/>
            <pc:sldMk cId="608417988" sldId="3143"/>
            <ac:spMk id="20" creationId="{DBE12010-8F9F-4729-9016-89A7BDD94D75}"/>
          </ac:spMkLst>
        </pc:spChg>
        <pc:spChg chg="add mod">
          <ac:chgData name="Giacomo Delcaro" userId="863f645b-2c0e-4137-8059-c682504026b2" providerId="ADAL" clId="{5590FEEE-687F-4CA4-B4B8-B4F8545014BC}" dt="2021-12-13T14:19:13.533" v="4876" actId="1582"/>
          <ac:spMkLst>
            <pc:docMk/>
            <pc:sldMk cId="608417988" sldId="3143"/>
            <ac:spMk id="21" creationId="{25A82EC6-8F38-432C-935E-795CE8B4D0FC}"/>
          </ac:spMkLst>
        </pc:spChg>
        <pc:graphicFrameChg chg="mod modGraphic">
          <ac:chgData name="Giacomo Delcaro" userId="863f645b-2c0e-4137-8059-c682504026b2" providerId="ADAL" clId="{5590FEEE-687F-4CA4-B4B8-B4F8545014BC}" dt="2021-12-21T12:55:05.639" v="21099"/>
          <ac:graphicFrameMkLst>
            <pc:docMk/>
            <pc:sldMk cId="608417988" sldId="3143"/>
            <ac:graphicFrameMk id="6" creationId="{7563D274-4EA9-437A-8F0C-7A1CB24A9A9A}"/>
          </ac:graphicFrameMkLst>
        </pc:graphicFrameChg>
        <pc:cxnChg chg="add del mod">
          <ac:chgData name="Giacomo Delcaro" userId="863f645b-2c0e-4137-8059-c682504026b2" providerId="ADAL" clId="{5590FEEE-687F-4CA4-B4B8-B4F8545014BC}" dt="2021-12-13T14:14:06.066" v="4837" actId="478"/>
          <ac:cxnSpMkLst>
            <pc:docMk/>
            <pc:sldMk cId="608417988" sldId="3143"/>
            <ac:cxnSpMk id="8" creationId="{2512BAA5-5AB9-474E-89DC-06D0291CF3D1}"/>
          </ac:cxnSpMkLst>
        </pc:cxnChg>
        <pc:cxnChg chg="add del">
          <ac:chgData name="Giacomo Delcaro" userId="863f645b-2c0e-4137-8059-c682504026b2" providerId="ADAL" clId="{5590FEEE-687F-4CA4-B4B8-B4F8545014BC}" dt="2021-12-13T14:14:19.108" v="4839" actId="478"/>
          <ac:cxnSpMkLst>
            <pc:docMk/>
            <pc:sldMk cId="608417988" sldId="3143"/>
            <ac:cxnSpMk id="10" creationId="{88CD62AD-F778-4D84-9764-2EFDF1EF2195}"/>
          </ac:cxnSpMkLst>
        </pc:cxnChg>
        <pc:cxnChg chg="add del mod">
          <ac:chgData name="Giacomo Delcaro" userId="863f645b-2c0e-4137-8059-c682504026b2" providerId="ADAL" clId="{5590FEEE-687F-4CA4-B4B8-B4F8545014BC}" dt="2021-12-13T14:14:50.658" v="4847" actId="478"/>
          <ac:cxnSpMkLst>
            <pc:docMk/>
            <pc:sldMk cId="608417988" sldId="3143"/>
            <ac:cxnSpMk id="13" creationId="{AB7AACB8-DA38-475E-96A4-EFEB03DDCD55}"/>
          </ac:cxnSpMkLst>
        </pc:cxnChg>
        <pc:cxnChg chg="add del mod">
          <ac:chgData name="Giacomo Delcaro" userId="863f645b-2c0e-4137-8059-c682504026b2" providerId="ADAL" clId="{5590FEEE-687F-4CA4-B4B8-B4F8545014BC}" dt="2021-12-13T14:16:35.641" v="4862" actId="478"/>
          <ac:cxnSpMkLst>
            <pc:docMk/>
            <pc:sldMk cId="608417988" sldId="3143"/>
            <ac:cxnSpMk id="23" creationId="{494E3BEC-7C34-48D3-ABDE-952044D150F6}"/>
          </ac:cxnSpMkLst>
        </pc:cxnChg>
        <pc:cxnChg chg="add del mod">
          <ac:chgData name="Giacomo Delcaro" userId="863f645b-2c0e-4137-8059-c682504026b2" providerId="ADAL" clId="{5590FEEE-687F-4CA4-B4B8-B4F8545014BC}" dt="2021-12-13T14:17:11.882" v="4865" actId="478"/>
          <ac:cxnSpMkLst>
            <pc:docMk/>
            <pc:sldMk cId="608417988" sldId="3143"/>
            <ac:cxnSpMk id="26" creationId="{29FA2A22-754E-4847-B50B-C5B36218E18A}"/>
          </ac:cxnSpMkLst>
        </pc:cxnChg>
        <pc:cxnChg chg="add mod">
          <ac:chgData name="Giacomo Delcaro" userId="863f645b-2c0e-4137-8059-c682504026b2" providerId="ADAL" clId="{5590FEEE-687F-4CA4-B4B8-B4F8545014BC}" dt="2021-12-13T14:19:08.111" v="4875" actId="208"/>
          <ac:cxnSpMkLst>
            <pc:docMk/>
            <pc:sldMk cId="608417988" sldId="3143"/>
            <ac:cxnSpMk id="29" creationId="{BCA49C0E-5CCC-4599-BC49-824B8B65CA6F}"/>
          </ac:cxnSpMkLst>
        </pc:cxnChg>
      </pc:sldChg>
      <pc:sldChg chg="modSp mod">
        <pc:chgData name="Giacomo Delcaro" userId="863f645b-2c0e-4137-8059-c682504026b2" providerId="ADAL" clId="{5590FEEE-687F-4CA4-B4B8-B4F8545014BC}" dt="2021-12-21T12:54:52.754" v="21097"/>
        <pc:sldMkLst>
          <pc:docMk/>
          <pc:sldMk cId="2640759975" sldId="3144"/>
        </pc:sldMkLst>
        <pc:graphicFrameChg chg="mod modGraphic">
          <ac:chgData name="Giacomo Delcaro" userId="863f645b-2c0e-4137-8059-c682504026b2" providerId="ADAL" clId="{5590FEEE-687F-4CA4-B4B8-B4F8545014BC}" dt="2021-12-21T12:54:52.754" v="21097"/>
          <ac:graphicFrameMkLst>
            <pc:docMk/>
            <pc:sldMk cId="2640759975" sldId="3144"/>
            <ac:graphicFrameMk id="6" creationId="{7563D274-4EA9-437A-8F0C-7A1CB24A9A9A}"/>
          </ac:graphicFrameMkLst>
        </pc:graphicFrameChg>
      </pc:sldChg>
      <pc:sldChg chg="modSp mod">
        <pc:chgData name="Giacomo Delcaro" userId="863f645b-2c0e-4137-8059-c682504026b2" providerId="ADAL" clId="{5590FEEE-687F-4CA4-B4B8-B4F8545014BC}" dt="2021-12-21T12:54:59.740" v="21098"/>
        <pc:sldMkLst>
          <pc:docMk/>
          <pc:sldMk cId="3369232977" sldId="3146"/>
        </pc:sldMkLst>
        <pc:graphicFrameChg chg="mod modGraphic">
          <ac:chgData name="Giacomo Delcaro" userId="863f645b-2c0e-4137-8059-c682504026b2" providerId="ADAL" clId="{5590FEEE-687F-4CA4-B4B8-B4F8545014BC}" dt="2021-12-21T12:54:59.740" v="21098"/>
          <ac:graphicFrameMkLst>
            <pc:docMk/>
            <pc:sldMk cId="3369232977" sldId="3146"/>
            <ac:graphicFrameMk id="6" creationId="{7563D274-4EA9-437A-8F0C-7A1CB24A9A9A}"/>
          </ac:graphicFrameMkLst>
        </pc:graphicFrameChg>
      </pc:sldChg>
      <pc:sldChg chg="modSp mod">
        <pc:chgData name="Giacomo Delcaro" userId="863f645b-2c0e-4137-8059-c682504026b2" providerId="ADAL" clId="{5590FEEE-687F-4CA4-B4B8-B4F8545014BC}" dt="2021-12-21T12:55:11.844" v="21100"/>
        <pc:sldMkLst>
          <pc:docMk/>
          <pc:sldMk cId="2239802629" sldId="3147"/>
        </pc:sldMkLst>
        <pc:graphicFrameChg chg="mod modGraphic">
          <ac:chgData name="Giacomo Delcaro" userId="863f645b-2c0e-4137-8059-c682504026b2" providerId="ADAL" clId="{5590FEEE-687F-4CA4-B4B8-B4F8545014BC}" dt="2021-12-21T12:55:11.844" v="21100"/>
          <ac:graphicFrameMkLst>
            <pc:docMk/>
            <pc:sldMk cId="2239802629" sldId="3147"/>
            <ac:graphicFrameMk id="6" creationId="{7563D274-4EA9-437A-8F0C-7A1CB24A9A9A}"/>
          </ac:graphicFrameMkLst>
        </pc:graphicFrameChg>
      </pc:sldChg>
      <pc:sldChg chg="modSp mod">
        <pc:chgData name="Giacomo Delcaro" userId="863f645b-2c0e-4137-8059-c682504026b2" providerId="ADAL" clId="{5590FEEE-687F-4CA4-B4B8-B4F8545014BC}" dt="2021-12-21T10:22:08.837" v="20276" actId="20577"/>
        <pc:sldMkLst>
          <pc:docMk/>
          <pc:sldMk cId="75902021" sldId="3148"/>
        </pc:sldMkLst>
        <pc:spChg chg="mod">
          <ac:chgData name="Giacomo Delcaro" userId="863f645b-2c0e-4137-8059-c682504026b2" providerId="ADAL" clId="{5590FEEE-687F-4CA4-B4B8-B4F8545014BC}" dt="2021-12-21T10:15:53.252" v="20069" actId="20577"/>
          <ac:spMkLst>
            <pc:docMk/>
            <pc:sldMk cId="75902021" sldId="3148"/>
            <ac:spMk id="2" creationId="{AF40B50A-6EAF-4440-9789-06129B1BBD0F}"/>
          </ac:spMkLst>
        </pc:spChg>
        <pc:spChg chg="mod">
          <ac:chgData name="Giacomo Delcaro" userId="863f645b-2c0e-4137-8059-c682504026b2" providerId="ADAL" clId="{5590FEEE-687F-4CA4-B4B8-B4F8545014BC}" dt="2021-12-21T10:22:08.837" v="20276" actId="20577"/>
          <ac:spMkLst>
            <pc:docMk/>
            <pc:sldMk cId="75902021" sldId="3148"/>
            <ac:spMk id="6" creationId="{4790C6FA-9085-4E40-B6EB-C534E6BBE753}"/>
          </ac:spMkLst>
        </pc:spChg>
      </pc:sldChg>
      <pc:sldChg chg="addSp delSp modSp add mod">
        <pc:chgData name="Giacomo Delcaro" userId="863f645b-2c0e-4137-8059-c682504026b2" providerId="ADAL" clId="{5590FEEE-687F-4CA4-B4B8-B4F8545014BC}" dt="2021-12-16T09:26:34.394" v="14567" actId="14100"/>
        <pc:sldMkLst>
          <pc:docMk/>
          <pc:sldMk cId="1353881530" sldId="3149"/>
        </pc:sldMkLst>
        <pc:spChg chg="add mod">
          <ac:chgData name="Giacomo Delcaro" userId="863f645b-2c0e-4137-8059-c682504026b2" providerId="ADAL" clId="{5590FEEE-687F-4CA4-B4B8-B4F8545014BC}" dt="2021-12-16T09:25:29.840" v="14520" actId="1076"/>
          <ac:spMkLst>
            <pc:docMk/>
            <pc:sldMk cId="1353881530" sldId="3149"/>
            <ac:spMk id="6" creationId="{20D15C8C-D515-405A-A2FB-89634F7EEF84}"/>
          </ac:spMkLst>
        </pc:spChg>
        <pc:spChg chg="add del mod">
          <ac:chgData name="Giacomo Delcaro" userId="863f645b-2c0e-4137-8059-c682504026b2" providerId="ADAL" clId="{5590FEEE-687F-4CA4-B4B8-B4F8545014BC}" dt="2021-12-13T16:34:52.282" v="7107"/>
          <ac:spMkLst>
            <pc:docMk/>
            <pc:sldMk cId="1353881530" sldId="3149"/>
            <ac:spMk id="6" creationId="{52803AE6-9B28-4DC9-8868-089FDE66606B}"/>
          </ac:spMkLst>
        </pc:spChg>
        <pc:spChg chg="del">
          <ac:chgData name="Giacomo Delcaro" userId="863f645b-2c0e-4137-8059-c682504026b2" providerId="ADAL" clId="{5590FEEE-687F-4CA4-B4B8-B4F8545014BC}" dt="2021-12-10T14:33:14.375" v="4004" actId="478"/>
          <ac:spMkLst>
            <pc:docMk/>
            <pc:sldMk cId="1353881530" sldId="3149"/>
            <ac:spMk id="6" creationId="{F013D545-AA80-487C-9B34-99530238B46A}"/>
          </ac:spMkLst>
        </pc:spChg>
        <pc:spChg chg="add mod">
          <ac:chgData name="Giacomo Delcaro" userId="863f645b-2c0e-4137-8059-c682504026b2" providerId="ADAL" clId="{5590FEEE-687F-4CA4-B4B8-B4F8545014BC}" dt="2021-12-13T16:37:21.006" v="7142" actId="1076"/>
          <ac:spMkLst>
            <pc:docMk/>
            <pc:sldMk cId="1353881530" sldId="3149"/>
            <ac:spMk id="7" creationId="{67DE7ADF-D494-4A1B-AC8A-CB80886D5A5A}"/>
          </ac:spMkLst>
        </pc:spChg>
        <pc:spChg chg="add mod">
          <ac:chgData name="Giacomo Delcaro" userId="863f645b-2c0e-4137-8059-c682504026b2" providerId="ADAL" clId="{5590FEEE-687F-4CA4-B4B8-B4F8545014BC}" dt="2021-12-10T14:34:36.193" v="4050" actId="164"/>
          <ac:spMkLst>
            <pc:docMk/>
            <pc:sldMk cId="1353881530" sldId="3149"/>
            <ac:spMk id="9" creationId="{0A9CE969-3B0F-4211-8037-F1CA1E401186}"/>
          </ac:spMkLst>
        </pc:spChg>
        <pc:spChg chg="add mod">
          <ac:chgData name="Giacomo Delcaro" userId="863f645b-2c0e-4137-8059-c682504026b2" providerId="ADAL" clId="{5590FEEE-687F-4CA4-B4B8-B4F8545014BC}" dt="2021-12-13T16:37:21.006" v="7142" actId="1076"/>
          <ac:spMkLst>
            <pc:docMk/>
            <pc:sldMk cId="1353881530" sldId="3149"/>
            <ac:spMk id="11" creationId="{3195F19B-DF10-44D3-A882-9DBFE8110B0B}"/>
          </ac:spMkLst>
        </pc:spChg>
        <pc:spChg chg="add mod">
          <ac:chgData name="Giacomo Delcaro" userId="863f645b-2c0e-4137-8059-c682504026b2" providerId="ADAL" clId="{5590FEEE-687F-4CA4-B4B8-B4F8545014BC}" dt="2021-12-13T16:37:21.006" v="7142" actId="1076"/>
          <ac:spMkLst>
            <pc:docMk/>
            <pc:sldMk cId="1353881530" sldId="3149"/>
            <ac:spMk id="14" creationId="{E50B5686-C071-4F39-AA13-AF0E4CDADD19}"/>
          </ac:spMkLst>
        </pc:spChg>
        <pc:spChg chg="add mod">
          <ac:chgData name="Giacomo Delcaro" userId="863f645b-2c0e-4137-8059-c682504026b2" providerId="ADAL" clId="{5590FEEE-687F-4CA4-B4B8-B4F8545014BC}" dt="2021-12-13T16:37:21.006" v="7142" actId="1076"/>
          <ac:spMkLst>
            <pc:docMk/>
            <pc:sldMk cId="1353881530" sldId="3149"/>
            <ac:spMk id="15" creationId="{65C28063-E0E4-451B-9D59-7A9496814406}"/>
          </ac:spMkLst>
        </pc:spChg>
        <pc:spChg chg="add mod">
          <ac:chgData name="Giacomo Delcaro" userId="863f645b-2c0e-4137-8059-c682504026b2" providerId="ADAL" clId="{5590FEEE-687F-4CA4-B4B8-B4F8545014BC}" dt="2021-12-16T09:25:39.954" v="14541" actId="1076"/>
          <ac:spMkLst>
            <pc:docMk/>
            <pc:sldMk cId="1353881530" sldId="3149"/>
            <ac:spMk id="17" creationId="{628AFE67-B13E-4CAA-B048-78566B928484}"/>
          </ac:spMkLst>
        </pc:spChg>
        <pc:spChg chg="add del mod">
          <ac:chgData name="Giacomo Delcaro" userId="863f645b-2c0e-4137-8059-c682504026b2" providerId="ADAL" clId="{5590FEEE-687F-4CA4-B4B8-B4F8545014BC}" dt="2021-12-16T09:25:57.718" v="14544" actId="478"/>
          <ac:spMkLst>
            <pc:docMk/>
            <pc:sldMk cId="1353881530" sldId="3149"/>
            <ac:spMk id="18" creationId="{1AD823E0-2FC8-4258-92E2-CC447994A28D}"/>
          </ac:spMkLst>
        </pc:spChg>
        <pc:spChg chg="add mod">
          <ac:chgData name="Giacomo Delcaro" userId="863f645b-2c0e-4137-8059-c682504026b2" providerId="ADAL" clId="{5590FEEE-687F-4CA4-B4B8-B4F8545014BC}" dt="2021-12-16T09:26:31.078" v="14566" actId="1076"/>
          <ac:spMkLst>
            <pc:docMk/>
            <pc:sldMk cId="1353881530" sldId="3149"/>
            <ac:spMk id="19" creationId="{584B766F-8CCC-481E-A05B-D1189B13FE77}"/>
          </ac:spMkLst>
        </pc:spChg>
        <pc:grpChg chg="add mod">
          <ac:chgData name="Giacomo Delcaro" userId="863f645b-2c0e-4137-8059-c682504026b2" providerId="ADAL" clId="{5590FEEE-687F-4CA4-B4B8-B4F8545014BC}" dt="2021-12-16T09:25:08.148" v="14514" actId="1076"/>
          <ac:grpSpMkLst>
            <pc:docMk/>
            <pc:sldMk cId="1353881530" sldId="3149"/>
            <ac:grpSpMk id="10" creationId="{EE9076B4-855F-47E3-89A3-EE8FB1A613A6}"/>
          </ac:grpSpMkLst>
        </pc:grpChg>
        <pc:picChg chg="add mod modCrop">
          <ac:chgData name="Giacomo Delcaro" userId="863f645b-2c0e-4137-8059-c682504026b2" providerId="ADAL" clId="{5590FEEE-687F-4CA4-B4B8-B4F8545014BC}" dt="2021-12-10T14:34:41.695" v="4052" actId="1076"/>
          <ac:picMkLst>
            <pc:docMk/>
            <pc:sldMk cId="1353881530" sldId="3149"/>
            <ac:picMk id="8" creationId="{64074774-972B-43A8-A18A-5EB23C2A3905}"/>
          </ac:picMkLst>
        </pc:picChg>
        <pc:cxnChg chg="add mod">
          <ac:chgData name="Giacomo Delcaro" userId="863f645b-2c0e-4137-8059-c682504026b2" providerId="ADAL" clId="{5590FEEE-687F-4CA4-B4B8-B4F8545014BC}" dt="2021-12-13T16:37:21.006" v="7142" actId="1076"/>
          <ac:cxnSpMkLst>
            <pc:docMk/>
            <pc:sldMk cId="1353881530" sldId="3149"/>
            <ac:cxnSpMk id="13" creationId="{FF6E9D4C-4942-455F-9D1C-FB09B2A95AA7}"/>
          </ac:cxnSpMkLst>
        </pc:cxnChg>
        <pc:cxnChg chg="add mod">
          <ac:chgData name="Giacomo Delcaro" userId="863f645b-2c0e-4137-8059-c682504026b2" providerId="ADAL" clId="{5590FEEE-687F-4CA4-B4B8-B4F8545014BC}" dt="2021-12-13T16:37:21.006" v="7142" actId="1076"/>
          <ac:cxnSpMkLst>
            <pc:docMk/>
            <pc:sldMk cId="1353881530" sldId="3149"/>
            <ac:cxnSpMk id="16" creationId="{A7BC7C87-97F9-4C34-ABC1-3EE62BBCD38C}"/>
          </ac:cxnSpMkLst>
        </pc:cxnChg>
        <pc:cxnChg chg="add mod">
          <ac:chgData name="Giacomo Delcaro" userId="863f645b-2c0e-4137-8059-c682504026b2" providerId="ADAL" clId="{5590FEEE-687F-4CA4-B4B8-B4F8545014BC}" dt="2021-12-16T09:26:34.394" v="14567" actId="14100"/>
          <ac:cxnSpMkLst>
            <pc:docMk/>
            <pc:sldMk cId="1353881530" sldId="3149"/>
            <ac:cxnSpMk id="20" creationId="{F3EEFF1D-0ADB-4189-93CE-E9AA6E8C526E}"/>
          </ac:cxnSpMkLst>
        </pc:cxnChg>
      </pc:sldChg>
      <pc:sldChg chg="modSp mod">
        <pc:chgData name="Giacomo Delcaro" userId="863f645b-2c0e-4137-8059-c682504026b2" providerId="ADAL" clId="{5590FEEE-687F-4CA4-B4B8-B4F8545014BC}" dt="2021-12-21T10:15:56.201" v="20071" actId="20577"/>
        <pc:sldMkLst>
          <pc:docMk/>
          <pc:sldMk cId="4101292465" sldId="3150"/>
        </pc:sldMkLst>
        <pc:spChg chg="mod">
          <ac:chgData name="Giacomo Delcaro" userId="863f645b-2c0e-4137-8059-c682504026b2" providerId="ADAL" clId="{5590FEEE-687F-4CA4-B4B8-B4F8545014BC}" dt="2021-12-21T10:15:56.201" v="20071" actId="20577"/>
          <ac:spMkLst>
            <pc:docMk/>
            <pc:sldMk cId="4101292465" sldId="3150"/>
            <ac:spMk id="2" creationId="{06E17E71-A805-4066-A54A-3C524B70D795}"/>
          </ac:spMkLst>
        </pc:spChg>
        <pc:spChg chg="mod">
          <ac:chgData name="Giacomo Delcaro" userId="863f645b-2c0e-4137-8059-c682504026b2" providerId="ADAL" clId="{5590FEEE-687F-4CA4-B4B8-B4F8545014BC}" dt="2021-12-14T07:32:38.778" v="7183" actId="790"/>
          <ac:spMkLst>
            <pc:docMk/>
            <pc:sldMk cId="4101292465" sldId="3150"/>
            <ac:spMk id="21" creationId="{3B9C679C-59CB-4D13-8B72-9F42F17D1EF2}"/>
          </ac:spMkLst>
        </pc:spChg>
      </pc:sldChg>
      <pc:sldChg chg="addSp delSp modSp add mod">
        <pc:chgData name="Giacomo Delcaro" userId="863f645b-2c0e-4137-8059-c682504026b2" providerId="ADAL" clId="{5590FEEE-687F-4CA4-B4B8-B4F8545014BC}" dt="2021-12-13T16:24:14.565" v="7065" actId="14100"/>
        <pc:sldMkLst>
          <pc:docMk/>
          <pc:sldMk cId="3365088869" sldId="3151"/>
        </pc:sldMkLst>
        <pc:spChg chg="del mod">
          <ac:chgData name="Giacomo Delcaro" userId="863f645b-2c0e-4137-8059-c682504026b2" providerId="ADAL" clId="{5590FEEE-687F-4CA4-B4B8-B4F8545014BC}" dt="2021-12-13T16:19:26.757" v="6913" actId="478"/>
          <ac:spMkLst>
            <pc:docMk/>
            <pc:sldMk cId="3365088869" sldId="3151"/>
            <ac:spMk id="6" creationId="{BDBABAA6-5400-4992-BE19-EA68F976F70A}"/>
          </ac:spMkLst>
        </pc:spChg>
        <pc:spChg chg="add mod">
          <ac:chgData name="Giacomo Delcaro" userId="863f645b-2c0e-4137-8059-c682504026b2" providerId="ADAL" clId="{5590FEEE-687F-4CA4-B4B8-B4F8545014BC}" dt="2021-12-13T16:23:52.994" v="7061" actId="1076"/>
          <ac:spMkLst>
            <pc:docMk/>
            <pc:sldMk cId="3365088869" sldId="3151"/>
            <ac:spMk id="9" creationId="{D58E1181-D63E-49A5-A7EE-9FDCDA74AE33}"/>
          </ac:spMkLst>
        </pc:spChg>
        <pc:picChg chg="add mod modCrop">
          <ac:chgData name="Giacomo Delcaro" userId="863f645b-2c0e-4137-8059-c682504026b2" providerId="ADAL" clId="{5590FEEE-687F-4CA4-B4B8-B4F8545014BC}" dt="2021-12-13T16:21:08.051" v="6924" actId="1076"/>
          <ac:picMkLst>
            <pc:docMk/>
            <pc:sldMk cId="3365088869" sldId="3151"/>
            <ac:picMk id="8" creationId="{FD123287-78EE-4A01-B895-7B138DF82BC6}"/>
          </ac:picMkLst>
        </pc:picChg>
        <pc:cxnChg chg="add mod">
          <ac:chgData name="Giacomo Delcaro" userId="863f645b-2c0e-4137-8059-c682504026b2" providerId="ADAL" clId="{5590FEEE-687F-4CA4-B4B8-B4F8545014BC}" dt="2021-12-13T16:24:14.565" v="7065" actId="14100"/>
          <ac:cxnSpMkLst>
            <pc:docMk/>
            <pc:sldMk cId="3365088869" sldId="3151"/>
            <ac:cxnSpMk id="11" creationId="{D61E67DD-9715-4D61-AD40-69FFA3F1B7C2}"/>
          </ac:cxnSpMkLst>
        </pc:cxnChg>
      </pc:sldChg>
      <pc:sldChg chg="modSp add mod ord">
        <pc:chgData name="Giacomo Delcaro" userId="863f645b-2c0e-4137-8059-c682504026b2" providerId="ADAL" clId="{5590FEEE-687F-4CA4-B4B8-B4F8545014BC}" dt="2021-12-14T08:05:13.178" v="12036" actId="113"/>
        <pc:sldMkLst>
          <pc:docMk/>
          <pc:sldMk cId="993305897" sldId="3152"/>
        </pc:sldMkLst>
        <pc:spChg chg="mod">
          <ac:chgData name="Giacomo Delcaro" userId="863f645b-2c0e-4137-8059-c682504026b2" providerId="ADAL" clId="{5590FEEE-687F-4CA4-B4B8-B4F8545014BC}" dt="2021-12-13T16:37:50.401" v="7159" actId="20577"/>
          <ac:spMkLst>
            <pc:docMk/>
            <pc:sldMk cId="993305897" sldId="3152"/>
            <ac:spMk id="5" creationId="{E2CB199F-6740-40B0-A42B-89FD56D66064}"/>
          </ac:spMkLst>
        </pc:spChg>
        <pc:spChg chg="mod">
          <ac:chgData name="Giacomo Delcaro" userId="863f645b-2c0e-4137-8059-c682504026b2" providerId="ADAL" clId="{5590FEEE-687F-4CA4-B4B8-B4F8545014BC}" dt="2021-12-14T08:05:13.178" v="12036" actId="113"/>
          <ac:spMkLst>
            <pc:docMk/>
            <pc:sldMk cId="993305897" sldId="3152"/>
            <ac:spMk id="6" creationId="{BDBABAA6-5400-4992-BE19-EA68F976F70A}"/>
          </ac:spMkLst>
        </pc:spChg>
      </pc:sldChg>
      <pc:sldChg chg="modSp add mod ord">
        <pc:chgData name="Giacomo Delcaro" userId="863f645b-2c0e-4137-8059-c682504026b2" providerId="ADAL" clId="{5590FEEE-687F-4CA4-B4B8-B4F8545014BC}" dt="2021-12-21T10:15:47.541" v="20065" actId="20577"/>
        <pc:sldMkLst>
          <pc:docMk/>
          <pc:sldMk cId="2032111914" sldId="3153"/>
        </pc:sldMkLst>
        <pc:spChg chg="mod">
          <ac:chgData name="Giacomo Delcaro" userId="863f645b-2c0e-4137-8059-c682504026b2" providerId="ADAL" clId="{5590FEEE-687F-4CA4-B4B8-B4F8545014BC}" dt="2021-12-21T10:15:47.541" v="20065" actId="20577"/>
          <ac:spMkLst>
            <pc:docMk/>
            <pc:sldMk cId="2032111914" sldId="3153"/>
            <ac:spMk id="5" creationId="{E2CB199F-6740-40B0-A42B-89FD56D66064}"/>
          </ac:spMkLst>
        </pc:spChg>
        <pc:spChg chg="mod">
          <ac:chgData name="Giacomo Delcaro" userId="863f645b-2c0e-4137-8059-c682504026b2" providerId="ADAL" clId="{5590FEEE-687F-4CA4-B4B8-B4F8545014BC}" dt="2021-12-21T09:02:39.325" v="15776" actId="20577"/>
          <ac:spMkLst>
            <pc:docMk/>
            <pc:sldMk cId="2032111914" sldId="3153"/>
            <ac:spMk id="6" creationId="{BDBABAA6-5400-4992-BE19-EA68F976F70A}"/>
          </ac:spMkLst>
        </pc:spChg>
      </pc:sldChg>
      <pc:sldChg chg="modSp add mod">
        <pc:chgData name="Giacomo Delcaro" userId="863f645b-2c0e-4137-8059-c682504026b2" providerId="ADAL" clId="{5590FEEE-687F-4CA4-B4B8-B4F8545014BC}" dt="2021-12-21T09:54:35.118" v="18832" actId="20577"/>
        <pc:sldMkLst>
          <pc:docMk/>
          <pc:sldMk cId="3341005489" sldId="3154"/>
        </pc:sldMkLst>
        <pc:spChg chg="mod">
          <ac:chgData name="Giacomo Delcaro" userId="863f645b-2c0e-4137-8059-c682504026b2" providerId="ADAL" clId="{5590FEEE-687F-4CA4-B4B8-B4F8545014BC}" dt="2021-12-21T09:54:35.118" v="18832" actId="20577"/>
          <ac:spMkLst>
            <pc:docMk/>
            <pc:sldMk cId="3341005489" sldId="3154"/>
            <ac:spMk id="6" creationId="{BDBABAA6-5400-4992-BE19-EA68F976F70A}"/>
          </ac:spMkLst>
        </pc:spChg>
      </pc:sldChg>
      <pc:sldChg chg="modSp mod">
        <pc:chgData name="Giacomo Delcaro" userId="863f645b-2c0e-4137-8059-c682504026b2" providerId="ADAL" clId="{5590FEEE-687F-4CA4-B4B8-B4F8545014BC}" dt="2021-12-16T07:37:17.870" v="12048" actId="1076"/>
        <pc:sldMkLst>
          <pc:docMk/>
          <pc:sldMk cId="975897480" sldId="3155"/>
        </pc:sldMkLst>
        <pc:spChg chg="mod">
          <ac:chgData name="Giacomo Delcaro" userId="863f645b-2c0e-4137-8059-c682504026b2" providerId="ADAL" clId="{5590FEEE-687F-4CA4-B4B8-B4F8545014BC}" dt="2021-12-16T07:37:04.954" v="12046" actId="1076"/>
          <ac:spMkLst>
            <pc:docMk/>
            <pc:sldMk cId="975897480" sldId="3155"/>
            <ac:spMk id="6" creationId="{09D75BA4-E4A9-4841-876E-49DC6FF61072}"/>
          </ac:spMkLst>
        </pc:spChg>
        <pc:graphicFrameChg chg="mod modGraphic">
          <ac:chgData name="Giacomo Delcaro" userId="863f645b-2c0e-4137-8059-c682504026b2" providerId="ADAL" clId="{5590FEEE-687F-4CA4-B4B8-B4F8545014BC}" dt="2021-12-16T07:37:17.870" v="12048" actId="1076"/>
          <ac:graphicFrameMkLst>
            <pc:docMk/>
            <pc:sldMk cId="975897480" sldId="3155"/>
            <ac:graphicFrameMk id="7" creationId="{6CED2F03-6803-410A-9A9E-5F55C61BF90D}"/>
          </ac:graphicFrameMkLst>
        </pc:graphicFrameChg>
      </pc:sldChg>
      <pc:sldChg chg="modSp mod">
        <pc:chgData name="Giacomo Delcaro" userId="863f645b-2c0e-4137-8059-c682504026b2" providerId="ADAL" clId="{5590FEEE-687F-4CA4-B4B8-B4F8545014BC}" dt="2021-12-21T07:58:52.370" v="14899" actId="20577"/>
        <pc:sldMkLst>
          <pc:docMk/>
          <pc:sldMk cId="3693464110" sldId="3156"/>
        </pc:sldMkLst>
        <pc:graphicFrameChg chg="modGraphic">
          <ac:chgData name="Giacomo Delcaro" userId="863f645b-2c0e-4137-8059-c682504026b2" providerId="ADAL" clId="{5590FEEE-687F-4CA4-B4B8-B4F8545014BC}" dt="2021-12-21T07:58:52.370" v="14899" actId="20577"/>
          <ac:graphicFrameMkLst>
            <pc:docMk/>
            <pc:sldMk cId="3693464110" sldId="3156"/>
            <ac:graphicFrameMk id="8" creationId="{D397FC70-296A-496D-B03C-44B70B13C1AF}"/>
          </ac:graphicFrameMkLst>
        </pc:graphicFrameChg>
      </pc:sldChg>
      <pc:sldChg chg="modSp mod">
        <pc:chgData name="Giacomo Delcaro" userId="863f645b-2c0e-4137-8059-c682504026b2" providerId="ADAL" clId="{5590FEEE-687F-4CA4-B4B8-B4F8545014BC}" dt="2021-12-21T09:04:25.011" v="15844" actId="1076"/>
        <pc:sldMkLst>
          <pc:docMk/>
          <pc:sldMk cId="2168132587" sldId="3157"/>
        </pc:sldMkLst>
        <pc:spChg chg="mod">
          <ac:chgData name="Giacomo Delcaro" userId="863f645b-2c0e-4137-8059-c682504026b2" providerId="ADAL" clId="{5590FEEE-687F-4CA4-B4B8-B4F8545014BC}" dt="2021-12-21T08:03:25.765" v="14964" actId="20577"/>
          <ac:spMkLst>
            <pc:docMk/>
            <pc:sldMk cId="2168132587" sldId="3157"/>
            <ac:spMk id="6" creationId="{06D0D500-0F93-4A08-9320-9F133A94DF65}"/>
          </ac:spMkLst>
        </pc:spChg>
        <pc:graphicFrameChg chg="mod modGraphic">
          <ac:chgData name="Giacomo Delcaro" userId="863f645b-2c0e-4137-8059-c682504026b2" providerId="ADAL" clId="{5590FEEE-687F-4CA4-B4B8-B4F8545014BC}" dt="2021-12-21T09:04:25.011" v="15844" actId="1076"/>
          <ac:graphicFrameMkLst>
            <pc:docMk/>
            <pc:sldMk cId="2168132587" sldId="3157"/>
            <ac:graphicFrameMk id="8" creationId="{D397FC70-296A-496D-B03C-44B70B13C1AF}"/>
          </ac:graphicFrameMkLst>
        </pc:graphicFrameChg>
      </pc:sldChg>
      <pc:sldChg chg="addSp delSp modSp add mod ord modShow">
        <pc:chgData name="Giacomo Delcaro" userId="863f645b-2c0e-4137-8059-c682504026b2" providerId="ADAL" clId="{5590FEEE-687F-4CA4-B4B8-B4F8545014BC}" dt="2021-12-21T07:49:02.553" v="14775" actId="167"/>
        <pc:sldMkLst>
          <pc:docMk/>
          <pc:sldMk cId="3444543910" sldId="3159"/>
        </pc:sldMkLst>
        <pc:spChg chg="del">
          <ac:chgData name="Giacomo Delcaro" userId="863f645b-2c0e-4137-8059-c682504026b2" providerId="ADAL" clId="{5590FEEE-687F-4CA4-B4B8-B4F8545014BC}" dt="2021-12-16T08:13:38.867" v="13071" actId="478"/>
          <ac:spMkLst>
            <pc:docMk/>
            <pc:sldMk cId="3444543910" sldId="3159"/>
            <ac:spMk id="7" creationId="{518548A3-2783-4E3A-8DBD-7413626B72AD}"/>
          </ac:spMkLst>
        </pc:spChg>
        <pc:spChg chg="del">
          <ac:chgData name="Giacomo Delcaro" userId="863f645b-2c0e-4137-8059-c682504026b2" providerId="ADAL" clId="{5590FEEE-687F-4CA4-B4B8-B4F8545014BC}" dt="2021-12-16T08:13:38.867" v="13071" actId="478"/>
          <ac:spMkLst>
            <pc:docMk/>
            <pc:sldMk cId="3444543910" sldId="3159"/>
            <ac:spMk id="8" creationId="{03C6BD6F-9B48-4013-A280-A18E52FF5859}"/>
          </ac:spMkLst>
        </pc:spChg>
        <pc:spChg chg="del">
          <ac:chgData name="Giacomo Delcaro" userId="863f645b-2c0e-4137-8059-c682504026b2" providerId="ADAL" clId="{5590FEEE-687F-4CA4-B4B8-B4F8545014BC}" dt="2021-12-16T08:13:38.867" v="13071" actId="478"/>
          <ac:spMkLst>
            <pc:docMk/>
            <pc:sldMk cId="3444543910" sldId="3159"/>
            <ac:spMk id="9" creationId="{69749CA3-D5E6-42A9-9300-D79FA6B29689}"/>
          </ac:spMkLst>
        </pc:spChg>
        <pc:spChg chg="add mod">
          <ac:chgData name="Giacomo Delcaro" userId="863f645b-2c0e-4137-8059-c682504026b2" providerId="ADAL" clId="{5590FEEE-687F-4CA4-B4B8-B4F8545014BC}" dt="2021-12-16T09:06:38.078" v="14303" actId="1076"/>
          <ac:spMkLst>
            <pc:docMk/>
            <pc:sldMk cId="3444543910" sldId="3159"/>
            <ac:spMk id="30" creationId="{F3DFEB20-5D81-4C8A-B911-A5FFCF6DC917}"/>
          </ac:spMkLst>
        </pc:spChg>
        <pc:spChg chg="add mod">
          <ac:chgData name="Giacomo Delcaro" userId="863f645b-2c0e-4137-8059-c682504026b2" providerId="ADAL" clId="{5590FEEE-687F-4CA4-B4B8-B4F8545014BC}" dt="2021-12-16T08:27:49.567" v="13493" actId="1076"/>
          <ac:spMkLst>
            <pc:docMk/>
            <pc:sldMk cId="3444543910" sldId="3159"/>
            <ac:spMk id="32" creationId="{271C9F6C-45C2-4598-A06B-576A896F9800}"/>
          </ac:spMkLst>
        </pc:spChg>
        <pc:spChg chg="add mod">
          <ac:chgData name="Giacomo Delcaro" userId="863f645b-2c0e-4137-8059-c682504026b2" providerId="ADAL" clId="{5590FEEE-687F-4CA4-B4B8-B4F8545014BC}" dt="2021-12-16T09:15:51.647" v="14436" actId="1076"/>
          <ac:spMkLst>
            <pc:docMk/>
            <pc:sldMk cId="3444543910" sldId="3159"/>
            <ac:spMk id="36" creationId="{432F98CD-D61E-4EF9-BF85-21F30D9809EA}"/>
          </ac:spMkLst>
        </pc:spChg>
        <pc:spChg chg="add mod">
          <ac:chgData name="Giacomo Delcaro" userId="863f645b-2c0e-4137-8059-c682504026b2" providerId="ADAL" clId="{5590FEEE-687F-4CA4-B4B8-B4F8545014BC}" dt="2021-12-16T08:19:49.498" v="13240" actId="164"/>
          <ac:spMkLst>
            <pc:docMk/>
            <pc:sldMk cId="3444543910" sldId="3159"/>
            <ac:spMk id="38" creationId="{527AFEEE-13AB-497D-A51C-CE827E28F79D}"/>
          </ac:spMkLst>
        </pc:spChg>
        <pc:spChg chg="add mod">
          <ac:chgData name="Giacomo Delcaro" userId="863f645b-2c0e-4137-8059-c682504026b2" providerId="ADAL" clId="{5590FEEE-687F-4CA4-B4B8-B4F8545014BC}" dt="2021-12-16T08:27:35.204" v="13485" actId="1076"/>
          <ac:spMkLst>
            <pc:docMk/>
            <pc:sldMk cId="3444543910" sldId="3159"/>
            <ac:spMk id="40" creationId="{0AE3658C-3102-47DA-BC9A-D7C7F0AD0A93}"/>
          </ac:spMkLst>
        </pc:spChg>
        <pc:spChg chg="add mod">
          <ac:chgData name="Giacomo Delcaro" userId="863f645b-2c0e-4137-8059-c682504026b2" providerId="ADAL" clId="{5590FEEE-687F-4CA4-B4B8-B4F8545014BC}" dt="2021-12-16T08:20:27.792" v="13275" actId="164"/>
          <ac:spMkLst>
            <pc:docMk/>
            <pc:sldMk cId="3444543910" sldId="3159"/>
            <ac:spMk id="42" creationId="{0371C4A0-08CD-44A9-A309-A788A7551E2F}"/>
          </ac:spMkLst>
        </pc:spChg>
        <pc:spChg chg="add mod">
          <ac:chgData name="Giacomo Delcaro" userId="863f645b-2c0e-4137-8059-c682504026b2" providerId="ADAL" clId="{5590FEEE-687F-4CA4-B4B8-B4F8545014BC}" dt="2021-12-16T08:20:48.243" v="13291" actId="1076"/>
          <ac:spMkLst>
            <pc:docMk/>
            <pc:sldMk cId="3444543910" sldId="3159"/>
            <ac:spMk id="44" creationId="{CF617DB5-05EF-4DF1-8F98-8A93F535B006}"/>
          </ac:spMkLst>
        </pc:spChg>
        <pc:spChg chg="add mod">
          <ac:chgData name="Giacomo Delcaro" userId="863f645b-2c0e-4137-8059-c682504026b2" providerId="ADAL" clId="{5590FEEE-687F-4CA4-B4B8-B4F8545014BC}" dt="2021-12-16T09:21:22.598" v="14487" actId="1076"/>
          <ac:spMkLst>
            <pc:docMk/>
            <pc:sldMk cId="3444543910" sldId="3159"/>
            <ac:spMk id="46" creationId="{28E25881-8C73-4F52-8E38-E61D934F29FB}"/>
          </ac:spMkLst>
        </pc:spChg>
        <pc:spChg chg="add mod">
          <ac:chgData name="Giacomo Delcaro" userId="863f645b-2c0e-4137-8059-c682504026b2" providerId="ADAL" clId="{5590FEEE-687F-4CA4-B4B8-B4F8545014BC}" dt="2021-12-16T08:34:32.998" v="13850" actId="962"/>
          <ac:spMkLst>
            <pc:docMk/>
            <pc:sldMk cId="3444543910" sldId="3159"/>
            <ac:spMk id="48" creationId="{4FC3245B-FB73-468D-9F38-B12CC4AAADAE}"/>
          </ac:spMkLst>
        </pc:spChg>
        <pc:spChg chg="add mod">
          <ac:chgData name="Giacomo Delcaro" userId="863f645b-2c0e-4137-8059-c682504026b2" providerId="ADAL" clId="{5590FEEE-687F-4CA4-B4B8-B4F8545014BC}" dt="2021-12-16T08:24:12.409" v="13467" actId="1076"/>
          <ac:spMkLst>
            <pc:docMk/>
            <pc:sldMk cId="3444543910" sldId="3159"/>
            <ac:spMk id="50" creationId="{43E5EFEB-6321-4FDD-B6FA-91FA6D82282C}"/>
          </ac:spMkLst>
        </pc:spChg>
        <pc:spChg chg="add mod">
          <ac:chgData name="Giacomo Delcaro" userId="863f645b-2c0e-4137-8059-c682504026b2" providerId="ADAL" clId="{5590FEEE-687F-4CA4-B4B8-B4F8545014BC}" dt="2021-12-16T08:50:32.901" v="14100" actId="962"/>
          <ac:spMkLst>
            <pc:docMk/>
            <pc:sldMk cId="3444543910" sldId="3159"/>
            <ac:spMk id="52" creationId="{FC82BFEA-0222-4806-AE1F-6EA4A69C6710}"/>
          </ac:spMkLst>
        </pc:spChg>
        <pc:spChg chg="add mod">
          <ac:chgData name="Giacomo Delcaro" userId="863f645b-2c0e-4137-8059-c682504026b2" providerId="ADAL" clId="{5590FEEE-687F-4CA4-B4B8-B4F8545014BC}" dt="2021-12-16T08:39:44.636" v="13988" actId="14100"/>
          <ac:spMkLst>
            <pc:docMk/>
            <pc:sldMk cId="3444543910" sldId="3159"/>
            <ac:spMk id="56" creationId="{EF091303-58CE-4C6F-BAA0-21AC9D6B9CCE}"/>
          </ac:spMkLst>
        </pc:spChg>
        <pc:spChg chg="add mod">
          <ac:chgData name="Giacomo Delcaro" userId="863f645b-2c0e-4137-8059-c682504026b2" providerId="ADAL" clId="{5590FEEE-687F-4CA4-B4B8-B4F8545014BC}" dt="2021-12-16T17:39:35.408" v="14599" actId="20577"/>
          <ac:spMkLst>
            <pc:docMk/>
            <pc:sldMk cId="3444543910" sldId="3159"/>
            <ac:spMk id="58" creationId="{48DD2FFF-00D8-491F-A96B-102C4DE380A5}"/>
          </ac:spMkLst>
        </pc:spChg>
        <pc:spChg chg="add mod ord">
          <ac:chgData name="Giacomo Delcaro" userId="863f645b-2c0e-4137-8059-c682504026b2" providerId="ADAL" clId="{5590FEEE-687F-4CA4-B4B8-B4F8545014BC}" dt="2021-12-21T07:49:02.553" v="14775" actId="167"/>
          <ac:spMkLst>
            <pc:docMk/>
            <pc:sldMk cId="3444543910" sldId="3159"/>
            <ac:spMk id="80" creationId="{288B92FB-4A09-49CF-8829-DF9A052ACF65}"/>
          </ac:spMkLst>
        </pc:spChg>
        <pc:spChg chg="add mod">
          <ac:chgData name="Giacomo Delcaro" userId="863f645b-2c0e-4137-8059-c682504026b2" providerId="ADAL" clId="{5590FEEE-687F-4CA4-B4B8-B4F8545014BC}" dt="2021-12-16T09:20:35.953" v="14478" actId="1076"/>
          <ac:spMkLst>
            <pc:docMk/>
            <pc:sldMk cId="3444543910" sldId="3159"/>
            <ac:spMk id="81" creationId="{568E9F6D-A5EA-4D58-806B-1C8006506441}"/>
          </ac:spMkLst>
        </pc:spChg>
        <pc:spChg chg="add mod">
          <ac:chgData name="Giacomo Delcaro" userId="863f645b-2c0e-4137-8059-c682504026b2" providerId="ADAL" clId="{5590FEEE-687F-4CA4-B4B8-B4F8545014BC}" dt="2021-12-16T09:20:35.953" v="14478" actId="1076"/>
          <ac:spMkLst>
            <pc:docMk/>
            <pc:sldMk cId="3444543910" sldId="3159"/>
            <ac:spMk id="82" creationId="{808F2F61-2650-4BD7-AF67-207FCED327E9}"/>
          </ac:spMkLst>
        </pc:spChg>
        <pc:spChg chg="add mod">
          <ac:chgData name="Giacomo Delcaro" userId="863f645b-2c0e-4137-8059-c682504026b2" providerId="ADAL" clId="{5590FEEE-687F-4CA4-B4B8-B4F8545014BC}" dt="2021-12-16T09:20:35.953" v="14478" actId="1076"/>
          <ac:spMkLst>
            <pc:docMk/>
            <pc:sldMk cId="3444543910" sldId="3159"/>
            <ac:spMk id="83" creationId="{6456A70C-1703-4CC0-AC48-9CEB1EB443F9}"/>
          </ac:spMkLst>
        </pc:spChg>
        <pc:spChg chg="add del mod">
          <ac:chgData name="Giacomo Delcaro" userId="863f645b-2c0e-4137-8059-c682504026b2" providerId="ADAL" clId="{5590FEEE-687F-4CA4-B4B8-B4F8545014BC}" dt="2021-12-16T08:48:30.664" v="14096" actId="478"/>
          <ac:spMkLst>
            <pc:docMk/>
            <pc:sldMk cId="3444543910" sldId="3159"/>
            <ac:spMk id="110" creationId="{4CEA5C50-8740-4CE7-83BD-C22726B2E4AD}"/>
          </ac:spMkLst>
        </pc:spChg>
        <pc:spChg chg="add mod">
          <ac:chgData name="Giacomo Delcaro" userId="863f645b-2c0e-4137-8059-c682504026b2" providerId="ADAL" clId="{5590FEEE-687F-4CA4-B4B8-B4F8545014BC}" dt="2021-12-16T09:13:16.934" v="14383" actId="1076"/>
          <ac:spMkLst>
            <pc:docMk/>
            <pc:sldMk cId="3444543910" sldId="3159"/>
            <ac:spMk id="114" creationId="{C22E08E7-0F0F-4838-9ED0-07562D0F43A4}"/>
          </ac:spMkLst>
        </pc:spChg>
        <pc:spChg chg="add mod">
          <ac:chgData name="Giacomo Delcaro" userId="863f645b-2c0e-4137-8059-c682504026b2" providerId="ADAL" clId="{5590FEEE-687F-4CA4-B4B8-B4F8545014BC}" dt="2021-12-16T09:20:35.953" v="14478" actId="1076"/>
          <ac:spMkLst>
            <pc:docMk/>
            <pc:sldMk cId="3444543910" sldId="3159"/>
            <ac:spMk id="248" creationId="{7FF1D804-FC41-4D3B-B4BF-61C175891C9D}"/>
          </ac:spMkLst>
        </pc:spChg>
        <pc:spChg chg="add mod">
          <ac:chgData name="Giacomo Delcaro" userId="863f645b-2c0e-4137-8059-c682504026b2" providerId="ADAL" clId="{5590FEEE-687F-4CA4-B4B8-B4F8545014BC}" dt="2021-12-16T09:20:35.953" v="14478" actId="1076"/>
          <ac:spMkLst>
            <pc:docMk/>
            <pc:sldMk cId="3444543910" sldId="3159"/>
            <ac:spMk id="249" creationId="{E8DD1959-3D82-401A-AF53-EE9DB3E51556}"/>
          </ac:spMkLst>
        </pc:spChg>
        <pc:spChg chg="add mod">
          <ac:chgData name="Giacomo Delcaro" userId="863f645b-2c0e-4137-8059-c682504026b2" providerId="ADAL" clId="{5590FEEE-687F-4CA4-B4B8-B4F8545014BC}" dt="2021-12-16T09:20:56.176" v="14483" actId="1076"/>
          <ac:spMkLst>
            <pc:docMk/>
            <pc:sldMk cId="3444543910" sldId="3159"/>
            <ac:spMk id="250" creationId="{E5BE31B7-C9F4-4C11-843F-C82E9DB9EF13}"/>
          </ac:spMkLst>
        </pc:spChg>
        <pc:spChg chg="add mod">
          <ac:chgData name="Giacomo Delcaro" userId="863f645b-2c0e-4137-8059-c682504026b2" providerId="ADAL" clId="{5590FEEE-687F-4CA4-B4B8-B4F8545014BC}" dt="2021-12-16T09:20:39.748" v="14480" actId="1076"/>
          <ac:spMkLst>
            <pc:docMk/>
            <pc:sldMk cId="3444543910" sldId="3159"/>
            <ac:spMk id="255" creationId="{C590CFA3-406F-49EB-8E0E-8D990C35039D}"/>
          </ac:spMkLst>
        </pc:spChg>
        <pc:spChg chg="add mod">
          <ac:chgData name="Giacomo Delcaro" userId="863f645b-2c0e-4137-8059-c682504026b2" providerId="ADAL" clId="{5590FEEE-687F-4CA4-B4B8-B4F8545014BC}" dt="2021-12-16T09:17:02.511" v="14458" actId="164"/>
          <ac:spMkLst>
            <pc:docMk/>
            <pc:sldMk cId="3444543910" sldId="3159"/>
            <ac:spMk id="256" creationId="{01B3F924-11C0-435D-A6B1-DE2D76748309}"/>
          </ac:spMkLst>
        </pc:spChg>
        <pc:spChg chg="add mod">
          <ac:chgData name="Giacomo Delcaro" userId="863f645b-2c0e-4137-8059-c682504026b2" providerId="ADAL" clId="{5590FEEE-687F-4CA4-B4B8-B4F8545014BC}" dt="2021-12-16T09:17:02.511" v="14458" actId="164"/>
          <ac:spMkLst>
            <pc:docMk/>
            <pc:sldMk cId="3444543910" sldId="3159"/>
            <ac:spMk id="259" creationId="{E01D70FE-B905-4151-9C64-0F55F05CFE32}"/>
          </ac:spMkLst>
        </pc:spChg>
        <pc:grpChg chg="add mod or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31" creationId="{362A37F8-4A52-4788-AD7F-B5429BEC0DB0}"/>
          </ac:grpSpMkLst>
        </pc:grpChg>
        <pc:grpChg chg="add mo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33" creationId="{8FDAAC86-DA50-4C21-BD72-FBD4BEE40C31}"/>
          </ac:grpSpMkLst>
        </pc:grpChg>
        <pc:grpChg chg="add mod or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37" creationId="{5AD0756D-0F91-43E4-9691-86CE37B6507D}"/>
          </ac:grpSpMkLst>
        </pc:grpChg>
        <pc:grpChg chg="add mo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39" creationId="{F8DF37FF-C893-4F78-B328-7F9907923957}"/>
          </ac:grpSpMkLst>
        </pc:grpChg>
        <pc:grpChg chg="add mo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41" creationId="{353EFB94-DBB1-43C7-B7C2-F70245B49A8D}"/>
          </ac:grpSpMkLst>
        </pc:grpChg>
        <pc:grpChg chg="add mo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43" creationId="{D9E0E064-5A12-4C40-A0EF-5AE666B15E98}"/>
          </ac:grpSpMkLst>
        </pc:grpChg>
        <pc:grpChg chg="add mo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45" creationId="{FC4FF515-9B95-447F-8E2D-A5A7733F87DA}"/>
          </ac:grpSpMkLst>
        </pc:grpChg>
        <pc:grpChg chg="add mod">
          <ac:chgData name="Giacomo Delcaro" userId="863f645b-2c0e-4137-8059-c682504026b2" providerId="ADAL" clId="{5590FEEE-687F-4CA4-B4B8-B4F8545014BC}" dt="2021-12-16T09:21:25.770" v="14488" actId="1076"/>
          <ac:grpSpMkLst>
            <pc:docMk/>
            <pc:sldMk cId="3444543910" sldId="3159"/>
            <ac:grpSpMk id="47" creationId="{AE4513E3-61EB-46D5-80BF-4C2DFDF4EBBF}"/>
          </ac:grpSpMkLst>
        </pc:grpChg>
        <pc:grpChg chg="add mo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49" creationId="{2BCA90CD-1E98-425B-BA5F-E4E14B379A3F}"/>
          </ac:grpSpMkLst>
        </pc:grpChg>
        <pc:grpChg chg="add mo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51" creationId="{09AFA982-BDDC-4D5A-BC94-FE9014782790}"/>
          </ac:grpSpMkLst>
        </pc:grpChg>
        <pc:grpChg chg="add mod or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53" creationId="{B1700D60-7A75-4CD6-B238-34E10D7A2BD2}"/>
          </ac:grpSpMkLst>
        </pc:grpChg>
        <pc:grpChg chg="add mo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57" creationId="{A4A683D0-4CA7-438D-9C41-3903C95DEBA9}"/>
          </ac:grpSpMkLst>
        </pc:grpChg>
        <pc:grpChg chg="add mod">
          <ac:chgData name="Giacomo Delcaro" userId="863f645b-2c0e-4137-8059-c682504026b2" providerId="ADAL" clId="{5590FEEE-687F-4CA4-B4B8-B4F8545014BC}" dt="2021-12-16T09:20:35.953" v="14478" actId="1076"/>
          <ac:grpSpMkLst>
            <pc:docMk/>
            <pc:sldMk cId="3444543910" sldId="3159"/>
            <ac:grpSpMk id="115" creationId="{F3A159CE-9837-4791-BB88-BC05ED5579F0}"/>
          </ac:grpSpMkLst>
        </pc:grpChg>
        <pc:grpChg chg="add mod">
          <ac:chgData name="Giacomo Delcaro" userId="863f645b-2c0e-4137-8059-c682504026b2" providerId="ADAL" clId="{5590FEEE-687F-4CA4-B4B8-B4F8545014BC}" dt="2021-12-16T09:20:46.755" v="14482" actId="1076"/>
          <ac:grpSpMkLst>
            <pc:docMk/>
            <pc:sldMk cId="3444543910" sldId="3159"/>
            <ac:grpSpMk id="260" creationId="{C0706030-ED6C-407B-B228-60E94CD6FF30}"/>
          </ac:grpSpMkLst>
        </pc:grpChg>
        <pc:picChg chg="del">
          <ac:chgData name="Giacomo Delcaro" userId="863f645b-2c0e-4137-8059-c682504026b2" providerId="ADAL" clId="{5590FEEE-687F-4CA4-B4B8-B4F8545014BC}" dt="2021-12-16T08:13:36.041" v="13070" actId="478"/>
          <ac:picMkLst>
            <pc:docMk/>
            <pc:sldMk cId="3444543910" sldId="3159"/>
            <ac:picMk id="6" creationId="{2EC9523E-73DA-44B7-AD40-770329DC0D11}"/>
          </ac:picMkLst>
        </pc:picChg>
        <pc:picChg chg="add mod modCrop">
          <ac:chgData name="Giacomo Delcaro" userId="863f645b-2c0e-4137-8059-c682504026b2" providerId="ADAL" clId="{5590FEEE-687F-4CA4-B4B8-B4F8545014BC}" dt="2021-12-16T09:06:55.709" v="14306" actId="1582"/>
          <ac:picMkLst>
            <pc:docMk/>
            <pc:sldMk cId="3444543910" sldId="3159"/>
            <ac:picMk id="11" creationId="{2C26AAB6-2FF5-4DB3-834B-CC9C225AD452}"/>
          </ac:picMkLst>
        </pc:picChg>
        <pc:picChg chg="add mod modCrop">
          <ac:chgData name="Giacomo Delcaro" userId="863f645b-2c0e-4137-8059-c682504026b2" providerId="ADAL" clId="{5590FEEE-687F-4CA4-B4B8-B4F8545014BC}" dt="2021-12-16T08:20:27.792" v="13275" actId="164"/>
          <ac:picMkLst>
            <pc:docMk/>
            <pc:sldMk cId="3444543910" sldId="3159"/>
            <ac:picMk id="13" creationId="{856AF424-379E-4391-A3AB-9757A177EDCB}"/>
          </ac:picMkLst>
        </pc:picChg>
        <pc:picChg chg="add mod modCrop">
          <ac:chgData name="Giacomo Delcaro" userId="863f645b-2c0e-4137-8059-c682504026b2" providerId="ADAL" clId="{5590FEEE-687F-4CA4-B4B8-B4F8545014BC}" dt="2021-12-16T08:20:13.630" v="13261" actId="164"/>
          <ac:picMkLst>
            <pc:docMk/>
            <pc:sldMk cId="3444543910" sldId="3159"/>
            <ac:picMk id="15" creationId="{7167614A-C52C-48B9-824E-064CBBF5CFAF}"/>
          </ac:picMkLst>
        </pc:picChg>
        <pc:picChg chg="add mod modCrop">
          <ac:chgData name="Giacomo Delcaro" userId="863f645b-2c0e-4137-8059-c682504026b2" providerId="ADAL" clId="{5590FEEE-687F-4CA4-B4B8-B4F8545014BC}" dt="2021-12-16T08:19:49.498" v="13240" actId="164"/>
          <ac:picMkLst>
            <pc:docMk/>
            <pc:sldMk cId="3444543910" sldId="3159"/>
            <ac:picMk id="17" creationId="{9EB06744-4B87-4783-AC01-6E80AC11710B}"/>
          </ac:picMkLst>
        </pc:picChg>
        <pc:picChg chg="add mod">
          <ac:chgData name="Giacomo Delcaro" userId="863f645b-2c0e-4137-8059-c682504026b2" providerId="ADAL" clId="{5590FEEE-687F-4CA4-B4B8-B4F8545014BC}" dt="2021-12-16T09:21:20.383" v="14486" actId="14100"/>
          <ac:picMkLst>
            <pc:docMk/>
            <pc:sldMk cId="3444543910" sldId="3159"/>
            <ac:picMk id="19" creationId="{C2D650AE-91CE-444C-A039-6E354856B9C0}"/>
          </ac:picMkLst>
        </pc:picChg>
        <pc:picChg chg="add mod modCrop">
          <ac:chgData name="Giacomo Delcaro" userId="863f645b-2c0e-4137-8059-c682504026b2" providerId="ADAL" clId="{5590FEEE-687F-4CA4-B4B8-B4F8545014BC}" dt="2021-12-16T08:20:41.932" v="13288" actId="164"/>
          <ac:picMkLst>
            <pc:docMk/>
            <pc:sldMk cId="3444543910" sldId="3159"/>
            <ac:picMk id="21" creationId="{ED94EB64-DE76-44E1-BA3D-C57E6DE87A68}"/>
          </ac:picMkLst>
        </pc:picChg>
        <pc:picChg chg="add mod">
          <ac:chgData name="Giacomo Delcaro" userId="863f645b-2c0e-4137-8059-c682504026b2" providerId="ADAL" clId="{5590FEEE-687F-4CA4-B4B8-B4F8545014BC}" dt="2021-12-16T08:22:43.710" v="13416" actId="164"/>
          <ac:picMkLst>
            <pc:docMk/>
            <pc:sldMk cId="3444543910" sldId="3159"/>
            <ac:picMk id="23" creationId="{C1654A56-7562-4630-AA1D-ACC6BA4C454A}"/>
          </ac:picMkLst>
        </pc:picChg>
        <pc:picChg chg="add mod">
          <ac:chgData name="Giacomo Delcaro" userId="863f645b-2c0e-4137-8059-c682504026b2" providerId="ADAL" clId="{5590FEEE-687F-4CA4-B4B8-B4F8545014BC}" dt="2021-12-16T08:16:45.100" v="13183" actId="1076"/>
          <ac:picMkLst>
            <pc:docMk/>
            <pc:sldMk cId="3444543910" sldId="3159"/>
            <ac:picMk id="25" creationId="{9A76B1F2-5C13-4708-846C-5776B9EDEFFD}"/>
          </ac:picMkLst>
        </pc:picChg>
        <pc:picChg chg="add mod">
          <ac:chgData name="Giacomo Delcaro" userId="863f645b-2c0e-4137-8059-c682504026b2" providerId="ADAL" clId="{5590FEEE-687F-4CA4-B4B8-B4F8545014BC}" dt="2021-12-16T08:22:24.800" v="13392" actId="164"/>
          <ac:picMkLst>
            <pc:docMk/>
            <pc:sldMk cId="3444543910" sldId="3159"/>
            <ac:picMk id="27" creationId="{F35907B8-0423-4E62-B7B2-D13CB9115594}"/>
          </ac:picMkLst>
        </pc:picChg>
        <pc:picChg chg="add mod">
          <ac:chgData name="Giacomo Delcaro" userId="863f645b-2c0e-4137-8059-c682504026b2" providerId="ADAL" clId="{5590FEEE-687F-4CA4-B4B8-B4F8545014BC}" dt="2021-12-16T09:02:57.285" v="14261" actId="208"/>
          <ac:picMkLst>
            <pc:docMk/>
            <pc:sldMk cId="3444543910" sldId="3159"/>
            <ac:picMk id="29" creationId="{6817F8C9-319F-4364-A3D1-D67948004711}"/>
          </ac:picMkLst>
        </pc:picChg>
        <pc:picChg chg="add mod ord modCrop">
          <ac:chgData name="Giacomo Delcaro" userId="863f645b-2c0e-4137-8059-c682504026b2" providerId="ADAL" clId="{5590FEEE-687F-4CA4-B4B8-B4F8545014BC}" dt="2021-12-16T09:04:49.452" v="14281" actId="166"/>
          <ac:picMkLst>
            <pc:docMk/>
            <pc:sldMk cId="3444543910" sldId="3159"/>
            <ac:picMk id="35" creationId="{2C5429D8-FB14-486C-ADCC-240A241E5EBD}"/>
          </ac:picMkLst>
        </pc:picChg>
        <pc:picChg chg="add mod">
          <ac:chgData name="Giacomo Delcaro" userId="863f645b-2c0e-4137-8059-c682504026b2" providerId="ADAL" clId="{5590FEEE-687F-4CA4-B4B8-B4F8545014BC}" dt="2021-12-16T08:34:54.675" v="13875" actId="164"/>
          <ac:picMkLst>
            <pc:docMk/>
            <pc:sldMk cId="3444543910" sldId="3159"/>
            <ac:picMk id="55" creationId="{A130F4A0-1275-4566-A387-9FDAC598D4E9}"/>
          </ac:picMkLst>
        </pc:picChg>
        <pc:picChg chg="add mod modCrop">
          <ac:chgData name="Giacomo Delcaro" userId="863f645b-2c0e-4137-8059-c682504026b2" providerId="ADAL" clId="{5590FEEE-687F-4CA4-B4B8-B4F8545014BC}" dt="2021-12-16T09:05:34.047" v="14290" actId="208"/>
          <ac:picMkLst>
            <pc:docMk/>
            <pc:sldMk cId="3444543910" sldId="3159"/>
            <ac:picMk id="113" creationId="{BBFFCE85-EF15-4D72-9DBB-E89BCE55474E}"/>
          </ac:picMkLst>
        </pc:picChg>
        <pc:cxnChg chg="add del mod">
          <ac:chgData name="Giacomo Delcaro" userId="863f645b-2c0e-4137-8059-c682504026b2" providerId="ADAL" clId="{5590FEEE-687F-4CA4-B4B8-B4F8545014BC}" dt="2021-12-16T08:45:34.432" v="14067" actId="478"/>
          <ac:cxnSpMkLst>
            <pc:docMk/>
            <pc:sldMk cId="3444543910" sldId="3159"/>
            <ac:cxnSpMk id="60" creationId="{423F5042-AE95-4274-9A95-5C0B83C36ED3}"/>
          </ac:cxnSpMkLst>
        </pc:cxnChg>
        <pc:cxnChg chg="add del mod">
          <ac:chgData name="Giacomo Delcaro" userId="863f645b-2c0e-4137-8059-c682504026b2" providerId="ADAL" clId="{5590FEEE-687F-4CA4-B4B8-B4F8545014BC}" dt="2021-12-16T08:37:36.222" v="13968" actId="478"/>
          <ac:cxnSpMkLst>
            <pc:docMk/>
            <pc:sldMk cId="3444543910" sldId="3159"/>
            <ac:cxnSpMk id="62" creationId="{B056A88C-EAB9-442D-A817-85C82FB6F89D}"/>
          </ac:cxnSpMkLst>
        </pc:cxnChg>
        <pc:cxnChg chg="add mod">
          <ac:chgData name="Giacomo Delcaro" userId="863f645b-2c0e-4137-8059-c682504026b2" providerId="ADAL" clId="{5590FEEE-687F-4CA4-B4B8-B4F8545014BC}" dt="2021-12-16T09:20:35.953" v="14478" actId="1076"/>
          <ac:cxnSpMkLst>
            <pc:docMk/>
            <pc:sldMk cId="3444543910" sldId="3159"/>
            <ac:cxnSpMk id="65" creationId="{A5838B66-63C2-48E4-921C-B6A4EF2EB640}"/>
          </ac:cxnSpMkLst>
        </pc:cxnChg>
        <pc:cxnChg chg="add del mod">
          <ac:chgData name="Giacomo Delcaro" userId="863f645b-2c0e-4137-8059-c682504026b2" providerId="ADAL" clId="{5590FEEE-687F-4CA4-B4B8-B4F8545014BC}" dt="2021-12-16T09:20:35.953" v="14478" actId="1076"/>
          <ac:cxnSpMkLst>
            <pc:docMk/>
            <pc:sldMk cId="3444543910" sldId="3159"/>
            <ac:cxnSpMk id="67" creationId="{E9EC7FF8-EB15-40E6-9CF8-F6CAFFF6EC86}"/>
          </ac:cxnSpMkLst>
        </pc:cxnChg>
        <pc:cxnChg chg="add mod">
          <ac:chgData name="Giacomo Delcaro" userId="863f645b-2c0e-4137-8059-c682504026b2" providerId="ADAL" clId="{5590FEEE-687F-4CA4-B4B8-B4F8545014BC}" dt="2021-12-16T09:20:35.953" v="14478" actId="1076"/>
          <ac:cxnSpMkLst>
            <pc:docMk/>
            <pc:sldMk cId="3444543910" sldId="3159"/>
            <ac:cxnSpMk id="75" creationId="{0D7119F0-DEA9-4FD7-B9B8-D611FEDE0139}"/>
          </ac:cxnSpMkLst>
        </pc:cxnChg>
        <pc:cxnChg chg="add mod">
          <ac:chgData name="Giacomo Delcaro" userId="863f645b-2c0e-4137-8059-c682504026b2" providerId="ADAL" clId="{5590FEEE-687F-4CA4-B4B8-B4F8545014BC}" dt="2021-12-16T09:20:35.953" v="14478" actId="1076"/>
          <ac:cxnSpMkLst>
            <pc:docMk/>
            <pc:sldMk cId="3444543910" sldId="3159"/>
            <ac:cxnSpMk id="77" creationId="{5065F290-30C5-430F-A75C-42C64C5880C4}"/>
          </ac:cxnSpMkLst>
        </pc:cxnChg>
        <pc:cxnChg chg="add del mod">
          <ac:chgData name="Giacomo Delcaro" userId="863f645b-2c0e-4137-8059-c682504026b2" providerId="ADAL" clId="{5590FEEE-687F-4CA4-B4B8-B4F8545014BC}" dt="2021-12-16T08:56:14.515" v="14196" actId="478"/>
          <ac:cxnSpMkLst>
            <pc:docMk/>
            <pc:sldMk cId="3444543910" sldId="3159"/>
            <ac:cxnSpMk id="79" creationId="{A9B2A724-C60F-485E-B970-13052C597906}"/>
          </ac:cxnSpMkLst>
        </pc:cxnChg>
        <pc:cxnChg chg="add mod">
          <ac:chgData name="Giacomo Delcaro" userId="863f645b-2c0e-4137-8059-c682504026b2" providerId="ADAL" clId="{5590FEEE-687F-4CA4-B4B8-B4F8545014BC}" dt="2021-12-16T09:20:35.953" v="14478" actId="1076"/>
          <ac:cxnSpMkLst>
            <pc:docMk/>
            <pc:sldMk cId="3444543910" sldId="3159"/>
            <ac:cxnSpMk id="87" creationId="{F7C413CD-249A-4103-B408-97F0D579B62C}"/>
          </ac:cxnSpMkLst>
        </pc:cxnChg>
        <pc:cxnChg chg="add mod">
          <ac:chgData name="Giacomo Delcaro" userId="863f645b-2c0e-4137-8059-c682504026b2" providerId="ADAL" clId="{5590FEEE-687F-4CA4-B4B8-B4F8545014BC}" dt="2021-12-16T09:20:35.953" v="14478" actId="1076"/>
          <ac:cxnSpMkLst>
            <pc:docMk/>
            <pc:sldMk cId="3444543910" sldId="3159"/>
            <ac:cxnSpMk id="94" creationId="{0A1941BD-7CBE-408C-8AFC-242F111DAE8E}"/>
          </ac:cxnSpMkLst>
        </pc:cxnChg>
        <pc:cxnChg chg="add del mod">
          <ac:chgData name="Giacomo Delcaro" userId="863f645b-2c0e-4137-8059-c682504026b2" providerId="ADAL" clId="{5590FEEE-687F-4CA4-B4B8-B4F8545014BC}" dt="2021-12-16T08:47:54.007" v="14091" actId="478"/>
          <ac:cxnSpMkLst>
            <pc:docMk/>
            <pc:sldMk cId="3444543910" sldId="3159"/>
            <ac:cxnSpMk id="107" creationId="{70D83F1C-A157-4661-BEA6-FFB4DB88B048}"/>
          </ac:cxnSpMkLst>
        </pc:cxnChg>
        <pc:cxnChg chg="add del mod">
          <ac:chgData name="Giacomo Delcaro" userId="863f645b-2c0e-4137-8059-c682504026b2" providerId="ADAL" clId="{5590FEEE-687F-4CA4-B4B8-B4F8545014BC}" dt="2021-12-16T08:53:33.841" v="14161" actId="478"/>
          <ac:cxnSpMkLst>
            <pc:docMk/>
            <pc:sldMk cId="3444543910" sldId="3159"/>
            <ac:cxnSpMk id="109" creationId="{BB55FB0F-34D4-4FB8-ABBE-083C1D707318}"/>
          </ac:cxnSpMkLst>
        </pc:cxnChg>
        <pc:cxnChg chg="add del mod">
          <ac:chgData name="Giacomo Delcaro" userId="863f645b-2c0e-4137-8059-c682504026b2" providerId="ADAL" clId="{5590FEEE-687F-4CA4-B4B8-B4F8545014BC}" dt="2021-12-16T08:53:28.388" v="14159" actId="478"/>
          <ac:cxnSpMkLst>
            <pc:docMk/>
            <pc:sldMk cId="3444543910" sldId="3159"/>
            <ac:cxnSpMk id="121" creationId="{9836AFDF-2839-4FA8-86B5-8A3F499DCB23}"/>
          </ac:cxnSpMkLst>
        </pc:cxnChg>
        <pc:cxnChg chg="add del mod">
          <ac:chgData name="Giacomo Delcaro" userId="863f645b-2c0e-4137-8059-c682504026b2" providerId="ADAL" clId="{5590FEEE-687F-4CA4-B4B8-B4F8545014BC}" dt="2021-12-16T08:54:02.430" v="14169" actId="478"/>
          <ac:cxnSpMkLst>
            <pc:docMk/>
            <pc:sldMk cId="3444543910" sldId="3159"/>
            <ac:cxnSpMk id="126" creationId="{A76A8419-5AA2-4F22-BFD9-159550DAA2D4}"/>
          </ac:cxnSpMkLst>
        </pc:cxnChg>
        <pc:cxnChg chg="add mod">
          <ac:chgData name="Giacomo Delcaro" userId="863f645b-2c0e-4137-8059-c682504026b2" providerId="ADAL" clId="{5590FEEE-687F-4CA4-B4B8-B4F8545014BC}" dt="2021-12-16T09:20:35.953" v="14478" actId="1076"/>
          <ac:cxnSpMkLst>
            <pc:docMk/>
            <pc:sldMk cId="3444543910" sldId="3159"/>
            <ac:cxnSpMk id="133" creationId="{5EF654A1-352B-4385-A16D-02CC161657D6}"/>
          </ac:cxnSpMkLst>
        </pc:cxnChg>
        <pc:cxnChg chg="add del mod">
          <ac:chgData name="Giacomo Delcaro" userId="863f645b-2c0e-4137-8059-c682504026b2" providerId="ADAL" clId="{5590FEEE-687F-4CA4-B4B8-B4F8545014BC}" dt="2021-12-16T08:54:19.216" v="14175" actId="478"/>
          <ac:cxnSpMkLst>
            <pc:docMk/>
            <pc:sldMk cId="3444543910" sldId="3159"/>
            <ac:cxnSpMk id="136" creationId="{6C7C4012-29DF-439B-8B96-5FA69675169F}"/>
          </ac:cxnSpMkLst>
        </pc:cxnChg>
        <pc:cxnChg chg="add mod ord">
          <ac:chgData name="Giacomo Delcaro" userId="863f645b-2c0e-4137-8059-c682504026b2" providerId="ADAL" clId="{5590FEEE-687F-4CA4-B4B8-B4F8545014BC}" dt="2021-12-16T09:21:10.501" v="14485" actId="167"/>
          <ac:cxnSpMkLst>
            <pc:docMk/>
            <pc:sldMk cId="3444543910" sldId="3159"/>
            <ac:cxnSpMk id="139" creationId="{1ACA09CD-28C0-4E04-9E5C-6471ED73B9CD}"/>
          </ac:cxnSpMkLst>
        </pc:cxnChg>
        <pc:cxnChg chg="add mod">
          <ac:chgData name="Giacomo Delcaro" userId="863f645b-2c0e-4137-8059-c682504026b2" providerId="ADAL" clId="{5590FEEE-687F-4CA4-B4B8-B4F8545014BC}" dt="2021-12-16T09:20:35.953" v="14478" actId="1076"/>
          <ac:cxnSpMkLst>
            <pc:docMk/>
            <pc:sldMk cId="3444543910" sldId="3159"/>
            <ac:cxnSpMk id="152" creationId="{B69A6A9F-22C2-4385-88B2-3ADDAA33076B}"/>
          </ac:cxnSpMkLst>
        </pc:cxnChg>
        <pc:cxnChg chg="add del mod">
          <ac:chgData name="Giacomo Delcaro" userId="863f645b-2c0e-4137-8059-c682504026b2" providerId="ADAL" clId="{5590FEEE-687F-4CA4-B4B8-B4F8545014BC}" dt="2021-12-16T08:58:28.108" v="14222" actId="478"/>
          <ac:cxnSpMkLst>
            <pc:docMk/>
            <pc:sldMk cId="3444543910" sldId="3159"/>
            <ac:cxnSpMk id="166" creationId="{AEAC9CC1-9B09-4C2D-B10B-912208AA66CC}"/>
          </ac:cxnSpMkLst>
        </pc:cxnChg>
        <pc:cxnChg chg="add del mod">
          <ac:chgData name="Giacomo Delcaro" userId="863f645b-2c0e-4137-8059-c682504026b2" providerId="ADAL" clId="{5590FEEE-687F-4CA4-B4B8-B4F8545014BC}" dt="2021-12-16T08:58:44.531" v="14228" actId="478"/>
          <ac:cxnSpMkLst>
            <pc:docMk/>
            <pc:sldMk cId="3444543910" sldId="3159"/>
            <ac:cxnSpMk id="170" creationId="{7E7B2B33-3AC6-49A0-8A00-3E24007C02A0}"/>
          </ac:cxnSpMkLst>
        </pc:cxnChg>
        <pc:cxnChg chg="add del mod">
          <ac:chgData name="Giacomo Delcaro" userId="863f645b-2c0e-4137-8059-c682504026b2" providerId="ADAL" clId="{5590FEEE-687F-4CA4-B4B8-B4F8545014BC}" dt="2021-12-16T09:10:32.581" v="14337" actId="478"/>
          <ac:cxnSpMkLst>
            <pc:docMk/>
            <pc:sldMk cId="3444543910" sldId="3159"/>
            <ac:cxnSpMk id="176" creationId="{FDDD5198-84EF-4728-8E66-3A1DB6D766AB}"/>
          </ac:cxnSpMkLst>
        </pc:cxnChg>
        <pc:cxnChg chg="add del mod">
          <ac:chgData name="Giacomo Delcaro" userId="863f645b-2c0e-4137-8059-c682504026b2" providerId="ADAL" clId="{5590FEEE-687F-4CA4-B4B8-B4F8545014BC}" dt="2021-12-16T09:20:35.953" v="14478" actId="1076"/>
          <ac:cxnSpMkLst>
            <pc:docMk/>
            <pc:sldMk cId="3444543910" sldId="3159"/>
            <ac:cxnSpMk id="178" creationId="{3FC258CD-4B22-4951-8DF8-8C9175F6DA6E}"/>
          </ac:cxnSpMkLst>
        </pc:cxnChg>
        <pc:cxnChg chg="add del mod">
          <ac:chgData name="Giacomo Delcaro" userId="863f645b-2c0e-4137-8059-c682504026b2" providerId="ADAL" clId="{5590FEEE-687F-4CA4-B4B8-B4F8545014BC}" dt="2021-12-16T09:01:48.198" v="14254" actId="478"/>
          <ac:cxnSpMkLst>
            <pc:docMk/>
            <pc:sldMk cId="3444543910" sldId="3159"/>
            <ac:cxnSpMk id="193" creationId="{54377715-B5F3-4DAC-A1BD-C64B05DB5D42}"/>
          </ac:cxnSpMkLst>
        </pc:cxnChg>
        <pc:cxnChg chg="add mod">
          <ac:chgData name="Giacomo Delcaro" userId="863f645b-2c0e-4137-8059-c682504026b2" providerId="ADAL" clId="{5590FEEE-687F-4CA4-B4B8-B4F8545014BC}" dt="2021-12-16T09:20:35.953" v="14478" actId="1076"/>
          <ac:cxnSpMkLst>
            <pc:docMk/>
            <pc:sldMk cId="3444543910" sldId="3159"/>
            <ac:cxnSpMk id="200" creationId="{B392E8BE-CDA5-477D-A36A-4609AE5E5866}"/>
          </ac:cxnSpMkLst>
        </pc:cxnChg>
        <pc:cxnChg chg="add mod">
          <ac:chgData name="Giacomo Delcaro" userId="863f645b-2c0e-4137-8059-c682504026b2" providerId="ADAL" clId="{5590FEEE-687F-4CA4-B4B8-B4F8545014BC}" dt="2021-12-16T09:20:35.953" v="14478" actId="1076"/>
          <ac:cxnSpMkLst>
            <pc:docMk/>
            <pc:sldMk cId="3444543910" sldId="3159"/>
            <ac:cxnSpMk id="247" creationId="{F9A2D021-94DA-4802-997F-F19931CF4EDB}"/>
          </ac:cxnSpMkLst>
        </pc:cxnChg>
        <pc:cxnChg chg="add mod">
          <ac:chgData name="Giacomo Delcaro" userId="863f645b-2c0e-4137-8059-c682504026b2" providerId="ADAL" clId="{5590FEEE-687F-4CA4-B4B8-B4F8545014BC}" dt="2021-12-16T09:17:02.511" v="14458" actId="164"/>
          <ac:cxnSpMkLst>
            <pc:docMk/>
            <pc:sldMk cId="3444543910" sldId="3159"/>
            <ac:cxnSpMk id="251" creationId="{8F82D779-A50E-4699-9A38-3CBFF5DA24B1}"/>
          </ac:cxnSpMkLst>
        </pc:cxnChg>
        <pc:cxnChg chg="add mod">
          <ac:chgData name="Giacomo Delcaro" userId="863f645b-2c0e-4137-8059-c682504026b2" providerId="ADAL" clId="{5590FEEE-687F-4CA4-B4B8-B4F8545014BC}" dt="2021-12-16T09:17:02.511" v="14458" actId="164"/>
          <ac:cxnSpMkLst>
            <pc:docMk/>
            <pc:sldMk cId="3444543910" sldId="3159"/>
            <ac:cxnSpMk id="254" creationId="{626978B9-9965-42A7-8446-B554394B9261}"/>
          </ac:cxnSpMkLst>
        </pc:cxnChg>
        <pc:cxnChg chg="add del mod">
          <ac:chgData name="Giacomo Delcaro" userId="863f645b-2c0e-4137-8059-c682504026b2" providerId="ADAL" clId="{5590FEEE-687F-4CA4-B4B8-B4F8545014BC}" dt="2021-12-16T09:16:10.921" v="14441" actId="478"/>
          <ac:cxnSpMkLst>
            <pc:docMk/>
            <pc:sldMk cId="3444543910" sldId="3159"/>
            <ac:cxnSpMk id="257" creationId="{5F8FB3AA-8750-4012-8B14-7E7A79B7B5BE}"/>
          </ac:cxnSpMkLst>
        </pc:cxnChg>
        <pc:cxnChg chg="add mod">
          <ac:chgData name="Giacomo Delcaro" userId="863f645b-2c0e-4137-8059-c682504026b2" providerId="ADAL" clId="{5590FEEE-687F-4CA4-B4B8-B4F8545014BC}" dt="2021-12-16T09:17:02.511" v="14458" actId="164"/>
          <ac:cxnSpMkLst>
            <pc:docMk/>
            <pc:sldMk cId="3444543910" sldId="3159"/>
            <ac:cxnSpMk id="258" creationId="{1DCA00A3-DC76-4545-91E8-D01B847CC670}"/>
          </ac:cxnSpMkLst>
        </pc:cxnChg>
      </pc:sldChg>
      <pc:sldChg chg="modSp mod">
        <pc:chgData name="Giacomo Delcaro" userId="863f645b-2c0e-4137-8059-c682504026b2" providerId="ADAL" clId="{5590FEEE-687F-4CA4-B4B8-B4F8545014BC}" dt="2021-12-21T09:38:17.915" v="17674" actId="313"/>
        <pc:sldMkLst>
          <pc:docMk/>
          <pc:sldMk cId="1636506513" sldId="3160"/>
        </pc:sldMkLst>
        <pc:graphicFrameChg chg="mod modGraphic">
          <ac:chgData name="Giacomo Delcaro" userId="863f645b-2c0e-4137-8059-c682504026b2" providerId="ADAL" clId="{5590FEEE-687F-4CA4-B4B8-B4F8545014BC}" dt="2021-12-21T09:38:17.915" v="17674" actId="313"/>
          <ac:graphicFrameMkLst>
            <pc:docMk/>
            <pc:sldMk cId="1636506513" sldId="3160"/>
            <ac:graphicFrameMk id="8" creationId="{086DFBDC-6CC9-4FD7-B5B9-B346BE34285F}"/>
          </ac:graphicFrameMkLst>
        </pc:graphicFrameChg>
      </pc:sldChg>
      <pc:sldChg chg="modSp mod">
        <pc:chgData name="Giacomo Delcaro" userId="863f645b-2c0e-4137-8059-c682504026b2" providerId="ADAL" clId="{5590FEEE-687F-4CA4-B4B8-B4F8545014BC}" dt="2021-12-21T09:10:55.564" v="15874" actId="1076"/>
        <pc:sldMkLst>
          <pc:docMk/>
          <pc:sldMk cId="703268543" sldId="3161"/>
        </pc:sldMkLst>
        <pc:spChg chg="mod">
          <ac:chgData name="Giacomo Delcaro" userId="863f645b-2c0e-4137-8059-c682504026b2" providerId="ADAL" clId="{5590FEEE-687F-4CA4-B4B8-B4F8545014BC}" dt="2021-12-21T09:10:55.564" v="15874" actId="1076"/>
          <ac:spMkLst>
            <pc:docMk/>
            <pc:sldMk cId="703268543" sldId="3161"/>
            <ac:spMk id="6" creationId="{688C7C35-850D-4BCE-A262-F7D9332EAC44}"/>
          </ac:spMkLst>
        </pc:spChg>
        <pc:graphicFrameChg chg="mod modGraphic">
          <ac:chgData name="Giacomo Delcaro" userId="863f645b-2c0e-4137-8059-c682504026b2" providerId="ADAL" clId="{5590FEEE-687F-4CA4-B4B8-B4F8545014BC}" dt="2021-12-21T09:08:48.669" v="15862" actId="20577"/>
          <ac:graphicFrameMkLst>
            <pc:docMk/>
            <pc:sldMk cId="703268543" sldId="3161"/>
            <ac:graphicFrameMk id="8" creationId="{086DFBDC-6CC9-4FD7-B5B9-B346BE34285F}"/>
          </ac:graphicFrameMkLst>
        </pc:graphicFrameChg>
        <pc:cxnChg chg="mod">
          <ac:chgData name="Giacomo Delcaro" userId="863f645b-2c0e-4137-8059-c682504026b2" providerId="ADAL" clId="{5590FEEE-687F-4CA4-B4B8-B4F8545014BC}" dt="2021-12-21T09:10:52.506" v="15873" actId="14100"/>
          <ac:cxnSpMkLst>
            <pc:docMk/>
            <pc:sldMk cId="703268543" sldId="3161"/>
            <ac:cxnSpMk id="11" creationId="{6EE2B38D-4AC9-4534-97FE-1B1243A1DD41}"/>
          </ac:cxnSpMkLst>
        </pc:cxnChg>
      </pc:sldChg>
      <pc:sldChg chg="modSp mod">
        <pc:chgData name="Giacomo Delcaro" userId="863f645b-2c0e-4137-8059-c682504026b2" providerId="ADAL" clId="{5590FEEE-687F-4CA4-B4B8-B4F8545014BC}" dt="2021-12-21T09:50:10.979" v="18829" actId="1076"/>
        <pc:sldMkLst>
          <pc:docMk/>
          <pc:sldMk cId="1101189766" sldId="3162"/>
        </pc:sldMkLst>
        <pc:spChg chg="mod">
          <ac:chgData name="Giacomo Delcaro" userId="863f645b-2c0e-4137-8059-c682504026b2" providerId="ADAL" clId="{5590FEEE-687F-4CA4-B4B8-B4F8545014BC}" dt="2021-12-21T09:31:33.871" v="16828" actId="20577"/>
          <ac:spMkLst>
            <pc:docMk/>
            <pc:sldMk cId="1101189766" sldId="3162"/>
            <ac:spMk id="2" creationId="{6386EB72-F53D-41F2-9DE2-92FE774EBA5A}"/>
          </ac:spMkLst>
        </pc:spChg>
        <pc:spChg chg="mod">
          <ac:chgData name="Giacomo Delcaro" userId="863f645b-2c0e-4137-8059-c682504026b2" providerId="ADAL" clId="{5590FEEE-687F-4CA4-B4B8-B4F8545014BC}" dt="2021-12-21T09:50:10.979" v="18829" actId="1076"/>
          <ac:spMkLst>
            <pc:docMk/>
            <pc:sldMk cId="1101189766" sldId="3162"/>
            <ac:spMk id="7" creationId="{F36FE29F-BD88-41BE-BB20-06D916FF681A}"/>
          </ac:spMkLst>
        </pc:spChg>
      </pc:sldChg>
      <pc:sldChg chg="addSp delSp modSp add mod">
        <pc:chgData name="Giacomo Delcaro" userId="863f645b-2c0e-4137-8059-c682504026b2" providerId="ADAL" clId="{5590FEEE-687F-4CA4-B4B8-B4F8545014BC}" dt="2021-12-21T10:20:40.520" v="20266" actId="20577"/>
        <pc:sldMkLst>
          <pc:docMk/>
          <pc:sldMk cId="2473944579" sldId="3163"/>
        </pc:sldMkLst>
        <pc:spChg chg="mod">
          <ac:chgData name="Giacomo Delcaro" userId="863f645b-2c0e-4137-8059-c682504026b2" providerId="ADAL" clId="{5590FEEE-687F-4CA4-B4B8-B4F8545014BC}" dt="2021-12-21T10:04:19.985" v="19074" actId="6549"/>
          <ac:spMkLst>
            <pc:docMk/>
            <pc:sldMk cId="2473944579" sldId="3163"/>
            <ac:spMk id="5" creationId="{E2CB199F-6740-40B0-A42B-89FD56D66064}"/>
          </ac:spMkLst>
        </pc:spChg>
        <pc:spChg chg="mod">
          <ac:chgData name="Giacomo Delcaro" userId="863f645b-2c0e-4137-8059-c682504026b2" providerId="ADAL" clId="{5590FEEE-687F-4CA4-B4B8-B4F8545014BC}" dt="2021-12-21T10:20:40.520" v="20266" actId="20577"/>
          <ac:spMkLst>
            <pc:docMk/>
            <pc:sldMk cId="2473944579" sldId="3163"/>
            <ac:spMk id="6" creationId="{BDBABAA6-5400-4992-BE19-EA68F976F70A}"/>
          </ac:spMkLst>
        </pc:spChg>
        <pc:picChg chg="add del mod">
          <ac:chgData name="Giacomo Delcaro" userId="863f645b-2c0e-4137-8059-c682504026b2" providerId="ADAL" clId="{5590FEEE-687F-4CA4-B4B8-B4F8545014BC}" dt="2021-12-21T10:09:39.039" v="19671"/>
          <ac:picMkLst>
            <pc:docMk/>
            <pc:sldMk cId="2473944579" sldId="3163"/>
            <ac:picMk id="7" creationId="{BD777982-BBFD-47C7-B765-AC2815F8C8A3}"/>
          </ac:picMkLst>
        </pc:picChg>
      </pc:sldChg>
      <pc:sldChg chg="new del">
        <pc:chgData name="Giacomo Delcaro" userId="863f645b-2c0e-4137-8059-c682504026b2" providerId="ADAL" clId="{5590FEEE-687F-4CA4-B4B8-B4F8545014BC}" dt="2021-12-21T09:25:46.938" v="16675" actId="680"/>
        <pc:sldMkLst>
          <pc:docMk/>
          <pc:sldMk cId="3104038106" sldId="3163"/>
        </pc:sldMkLst>
      </pc:sldChg>
      <pc:sldChg chg="new del">
        <pc:chgData name="Giacomo Delcaro" userId="863f645b-2c0e-4137-8059-c682504026b2" providerId="ADAL" clId="{5590FEEE-687F-4CA4-B4B8-B4F8545014BC}" dt="2021-12-21T09:26:19.911" v="16695" actId="680"/>
        <pc:sldMkLst>
          <pc:docMk/>
          <pc:sldMk cId="4283886324" sldId="3163"/>
        </pc:sldMkLst>
      </pc:sldChg>
      <pc:sldChg chg="addSp delSp modSp add mod">
        <pc:chgData name="Giacomo Delcaro" userId="863f645b-2c0e-4137-8059-c682504026b2" providerId="ADAL" clId="{5590FEEE-687F-4CA4-B4B8-B4F8545014BC}" dt="2021-12-21T12:55:15.692" v="21101"/>
        <pc:sldMkLst>
          <pc:docMk/>
          <pc:sldMk cId="1944328402" sldId="3164"/>
        </pc:sldMkLst>
        <pc:spChg chg="mod">
          <ac:chgData name="Giacomo Delcaro" userId="863f645b-2c0e-4137-8059-c682504026b2" providerId="ADAL" clId="{5590FEEE-687F-4CA4-B4B8-B4F8545014BC}" dt="2021-12-21T10:24:26.860" v="20292" actId="20577"/>
          <ac:spMkLst>
            <pc:docMk/>
            <pc:sldMk cId="1944328402" sldId="3164"/>
            <ac:spMk id="2" creationId="{B365A740-2BD7-4145-8C21-1DE8933B35B1}"/>
          </ac:spMkLst>
        </pc:spChg>
        <pc:spChg chg="add mod">
          <ac:chgData name="Giacomo Delcaro" userId="863f645b-2c0e-4137-8059-c682504026b2" providerId="ADAL" clId="{5590FEEE-687F-4CA4-B4B8-B4F8545014BC}" dt="2021-12-21T10:38:47.377" v="21065" actId="1076"/>
          <ac:spMkLst>
            <pc:docMk/>
            <pc:sldMk cId="1944328402" sldId="3164"/>
            <ac:spMk id="7" creationId="{B9F76494-30DD-4C3E-9E3B-F3641D56BFC7}"/>
          </ac:spMkLst>
        </pc:spChg>
        <pc:spChg chg="add mod">
          <ac:chgData name="Giacomo Delcaro" userId="863f645b-2c0e-4137-8059-c682504026b2" providerId="ADAL" clId="{5590FEEE-687F-4CA4-B4B8-B4F8545014BC}" dt="2021-12-21T10:38:55.707" v="21066" actId="1076"/>
          <ac:spMkLst>
            <pc:docMk/>
            <pc:sldMk cId="1944328402" sldId="3164"/>
            <ac:spMk id="9" creationId="{CE12E694-94EB-47A0-8368-C5985F5E87F0}"/>
          </ac:spMkLst>
        </pc:spChg>
        <pc:graphicFrameChg chg="del">
          <ac:chgData name="Giacomo Delcaro" userId="863f645b-2c0e-4137-8059-c682504026b2" providerId="ADAL" clId="{5590FEEE-687F-4CA4-B4B8-B4F8545014BC}" dt="2021-12-21T10:24:21.711" v="20281" actId="478"/>
          <ac:graphicFrameMkLst>
            <pc:docMk/>
            <pc:sldMk cId="1944328402" sldId="3164"/>
            <ac:graphicFrameMk id="6" creationId="{7563D274-4EA9-437A-8F0C-7A1CB24A9A9A}"/>
          </ac:graphicFrameMkLst>
        </pc:graphicFrameChg>
        <pc:graphicFrameChg chg="add mod modGraphic">
          <ac:chgData name="Giacomo Delcaro" userId="863f645b-2c0e-4137-8059-c682504026b2" providerId="ADAL" clId="{5590FEEE-687F-4CA4-B4B8-B4F8545014BC}" dt="2021-12-21T12:55:15.692" v="21101"/>
          <ac:graphicFrameMkLst>
            <pc:docMk/>
            <pc:sldMk cId="1944328402" sldId="3164"/>
            <ac:graphicFrameMk id="8" creationId="{B15261EE-BD59-4235-B3AD-2C51DF2B3268}"/>
          </ac:graphicFrameMkLst>
        </pc:graphicFrameChg>
        <pc:cxnChg chg="add mod">
          <ac:chgData name="Giacomo Delcaro" userId="863f645b-2c0e-4137-8059-c682504026b2" providerId="ADAL" clId="{5590FEEE-687F-4CA4-B4B8-B4F8545014BC}" dt="2021-12-21T10:38:55.707" v="21066" actId="1076"/>
          <ac:cxnSpMkLst>
            <pc:docMk/>
            <pc:sldMk cId="1944328402" sldId="3164"/>
            <ac:cxnSpMk id="11" creationId="{B7750FC4-CFBE-479E-9570-98DC74ADD60C}"/>
          </ac:cxnSpMkLst>
        </pc:cxnChg>
      </pc:sldChg>
      <pc:sldMasterChg chg="modSldLayout">
        <pc:chgData name="Giacomo Delcaro" userId="863f645b-2c0e-4137-8059-c682504026b2" providerId="ADAL" clId="{5590FEEE-687F-4CA4-B4B8-B4F8545014BC}" dt="2021-12-22T10:55:34.252" v="21131"/>
        <pc:sldMasterMkLst>
          <pc:docMk/>
          <pc:sldMasterMk cId="3788248479" sldId="2147483648"/>
        </pc:sldMasterMkLst>
        <pc:sldLayoutChg chg="addSp modSp mod">
          <pc:chgData name="Giacomo Delcaro" userId="863f645b-2c0e-4137-8059-c682504026b2" providerId="ADAL" clId="{5590FEEE-687F-4CA4-B4B8-B4F8545014BC}" dt="2021-12-21T09:58:22.326" v="18858" actId="1076"/>
          <pc:sldLayoutMkLst>
            <pc:docMk/>
            <pc:sldMasterMk cId="3788248479" sldId="2147483648"/>
            <pc:sldLayoutMk cId="2603711383" sldId="2147483651"/>
          </pc:sldLayoutMkLst>
          <pc:spChg chg="mod">
            <ac:chgData name="Giacomo Delcaro" userId="863f645b-2c0e-4137-8059-c682504026b2" providerId="ADAL" clId="{5590FEEE-687F-4CA4-B4B8-B4F8545014BC}" dt="2021-12-21T09:58:22.326" v="18858" actId="1076"/>
            <ac:spMkLst>
              <pc:docMk/>
              <pc:sldMasterMk cId="3788248479" sldId="2147483648"/>
              <pc:sldLayoutMk cId="2603711383" sldId="2147483651"/>
              <ac:spMk id="5" creationId="{F43F6F29-C3A0-4E3E-B7B8-A24A20AF1905}"/>
            </ac:spMkLst>
          </pc:spChg>
          <pc:spChg chg="mod">
            <ac:chgData name="Giacomo Delcaro" userId="863f645b-2c0e-4137-8059-c682504026b2" providerId="ADAL" clId="{5590FEEE-687F-4CA4-B4B8-B4F8545014BC}" dt="2021-12-21T09:57:44.547" v="18857" actId="1076"/>
            <ac:spMkLst>
              <pc:docMk/>
              <pc:sldMasterMk cId="3788248479" sldId="2147483648"/>
              <pc:sldLayoutMk cId="2603711383" sldId="2147483651"/>
              <ac:spMk id="9" creationId="{E4144F10-3A3F-44D3-8460-AEBB937CBF81}"/>
            </ac:spMkLst>
          </pc:spChg>
          <pc:picChg chg="add mod">
            <ac:chgData name="Giacomo Delcaro" userId="863f645b-2c0e-4137-8059-c682504026b2" providerId="ADAL" clId="{5590FEEE-687F-4CA4-B4B8-B4F8545014BC}" dt="2021-12-21T09:58:22.326" v="18858" actId="1076"/>
            <ac:picMkLst>
              <pc:docMk/>
              <pc:sldMasterMk cId="3788248479" sldId="2147483648"/>
              <pc:sldLayoutMk cId="2603711383" sldId="2147483651"/>
              <ac:picMk id="11" creationId="{28853FFB-7A93-462B-AB83-F039CC63180F}"/>
            </ac:picMkLst>
          </pc:picChg>
        </pc:sldLayoutChg>
        <pc:sldLayoutChg chg="addSp delSp modSp mod">
          <pc:chgData name="Giacomo Delcaro" userId="863f645b-2c0e-4137-8059-c682504026b2" providerId="ADAL" clId="{5590FEEE-687F-4CA4-B4B8-B4F8545014BC}" dt="2021-12-22T10:55:34.252" v="21131"/>
          <pc:sldLayoutMkLst>
            <pc:docMk/>
            <pc:sldMasterMk cId="3788248479" sldId="2147483648"/>
            <pc:sldLayoutMk cId="3611343111" sldId="2147483658"/>
          </pc:sldLayoutMkLst>
          <pc:spChg chg="add del">
            <ac:chgData name="Giacomo Delcaro" userId="863f645b-2c0e-4137-8059-c682504026b2" providerId="ADAL" clId="{5590FEEE-687F-4CA4-B4B8-B4F8545014BC}" dt="2021-12-22T10:55:30.737" v="21129" actId="478"/>
            <ac:spMkLst>
              <pc:docMk/>
              <pc:sldMasterMk cId="3788248479" sldId="2147483648"/>
              <pc:sldLayoutMk cId="3611343111" sldId="2147483658"/>
              <ac:spMk id="3" creationId="{8F61FE65-F6D9-435F-87A0-B1D16C0314F3}"/>
            </ac:spMkLst>
          </pc:spChg>
          <pc:spChg chg="del mod">
            <ac:chgData name="Giacomo Delcaro" userId="863f645b-2c0e-4137-8059-c682504026b2" providerId="ADAL" clId="{5590FEEE-687F-4CA4-B4B8-B4F8545014BC}" dt="2021-12-22T10:55:33.745" v="21130" actId="478"/>
            <ac:spMkLst>
              <pc:docMk/>
              <pc:sldMasterMk cId="3788248479" sldId="2147483648"/>
              <pc:sldLayoutMk cId="3611343111" sldId="2147483658"/>
              <ac:spMk id="5" creationId="{194F9D73-0FE9-4C31-83A0-B82FB4578685}"/>
            </ac:spMkLst>
          </pc:spChg>
          <pc:spChg chg="add del mod">
            <ac:chgData name="Giacomo Delcaro" userId="863f645b-2c0e-4137-8059-c682504026b2" providerId="ADAL" clId="{5590FEEE-687F-4CA4-B4B8-B4F8545014BC}" dt="2021-12-22T10:55:27.739" v="21127"/>
            <ac:spMkLst>
              <pc:docMk/>
              <pc:sldMasterMk cId="3788248479" sldId="2147483648"/>
              <pc:sldLayoutMk cId="3611343111" sldId="2147483658"/>
              <ac:spMk id="8" creationId="{2550BDEF-ADFF-44E3-9211-A8C18675BB40}"/>
            </ac:spMkLst>
          </pc:spChg>
          <pc:spChg chg="add mod">
            <ac:chgData name="Giacomo Delcaro" userId="863f645b-2c0e-4137-8059-c682504026b2" providerId="ADAL" clId="{5590FEEE-687F-4CA4-B4B8-B4F8545014BC}" dt="2021-12-22T10:55:34.252" v="21131"/>
            <ac:spMkLst>
              <pc:docMk/>
              <pc:sldMasterMk cId="3788248479" sldId="2147483648"/>
              <pc:sldLayoutMk cId="3611343111" sldId="2147483658"/>
              <ac:spMk id="10" creationId="{03E52E5D-21B2-41B4-94C1-85F6478BEDE4}"/>
            </ac:spMkLst>
          </pc:spChg>
          <pc:picChg chg="add del mod">
            <ac:chgData name="Giacomo Delcaro" userId="863f645b-2c0e-4137-8059-c682504026b2" providerId="ADAL" clId="{5590FEEE-687F-4CA4-B4B8-B4F8545014BC}" dt="2021-12-22T10:55:27.739" v="21127"/>
            <ac:picMkLst>
              <pc:docMk/>
              <pc:sldMasterMk cId="3788248479" sldId="2147483648"/>
              <pc:sldLayoutMk cId="3611343111" sldId="2147483658"/>
              <ac:picMk id="9" creationId="{F6E5887D-5545-43FD-A332-C935BFC9DAD2}"/>
            </ac:picMkLst>
          </pc:picChg>
          <pc:picChg chg="add mod">
            <ac:chgData name="Giacomo Delcaro" userId="863f645b-2c0e-4137-8059-c682504026b2" providerId="ADAL" clId="{5590FEEE-687F-4CA4-B4B8-B4F8545014BC}" dt="2021-12-22T10:55:34.252" v="21131"/>
            <ac:picMkLst>
              <pc:docMk/>
              <pc:sldMasterMk cId="3788248479" sldId="2147483648"/>
              <pc:sldLayoutMk cId="3611343111" sldId="2147483658"/>
              <ac:picMk id="11" creationId="{45A5E1A8-F19C-4BEA-BA29-5D367F35E5A5}"/>
            </ac:picMkLst>
          </pc:picChg>
        </pc:sldLayoutChg>
      </pc:sldMasterChg>
    </pc:docChg>
  </pc:docChgLst>
  <pc:docChgLst>
    <pc:chgData name="Alessandro Colombo" userId="S::10573335@polimi.it::860c7f11-d315-496d-9436-76b9fb52da10" providerId="AD" clId="Web-{97364968-8559-0184-6B59-3637FDF6AD59}"/>
    <pc:docChg chg="addSld modSld modSection">
      <pc:chgData name="Alessandro Colombo" userId="S::10573335@polimi.it::860c7f11-d315-496d-9436-76b9fb52da10" providerId="AD" clId="Web-{97364968-8559-0184-6B59-3637FDF6AD59}" dt="2021-12-05T22:59:41.448" v="1982" actId="20577"/>
      <pc:docMkLst>
        <pc:docMk/>
      </pc:docMkLst>
      <pc:sldChg chg="addSp delSp modSp">
        <pc:chgData name="Alessandro Colombo" userId="S::10573335@polimi.it::860c7f11-d315-496d-9436-76b9fb52da10" providerId="AD" clId="Web-{97364968-8559-0184-6B59-3637FDF6AD59}" dt="2021-12-05T22:45:04.924" v="1326" actId="20577"/>
        <pc:sldMkLst>
          <pc:docMk/>
          <pc:sldMk cId="1195336796" sldId="3128"/>
        </pc:sldMkLst>
        <pc:spChg chg="mod">
          <ac:chgData name="Alessandro Colombo" userId="S::10573335@polimi.it::860c7f11-d315-496d-9436-76b9fb52da10" providerId="AD" clId="Web-{97364968-8559-0184-6B59-3637FDF6AD59}" dt="2021-12-05T22:45:04.924" v="1326" actId="20577"/>
          <ac:spMkLst>
            <pc:docMk/>
            <pc:sldMk cId="1195336796" sldId="3128"/>
            <ac:spMk id="7" creationId="{DF0C8D9E-DFE5-4758-B30B-3A86A16BDFC5}"/>
          </ac:spMkLst>
        </pc:spChg>
        <pc:spChg chg="del">
          <ac:chgData name="Alessandro Colombo" userId="S::10573335@polimi.it::860c7f11-d315-496d-9436-76b9fb52da10" providerId="AD" clId="Web-{97364968-8559-0184-6B59-3637FDF6AD59}" dt="2021-12-05T22:15:21.882" v="1"/>
          <ac:spMkLst>
            <pc:docMk/>
            <pc:sldMk cId="1195336796" sldId="3128"/>
            <ac:spMk id="8" creationId="{7DA85966-9CDE-45EF-B54F-2537BC8F84FE}"/>
          </ac:spMkLst>
        </pc:spChg>
        <pc:spChg chg="add mod">
          <ac:chgData name="Alessandro Colombo" userId="S::10573335@polimi.it::860c7f11-d315-496d-9436-76b9fb52da10" providerId="AD" clId="Web-{97364968-8559-0184-6B59-3637FDF6AD59}" dt="2021-12-05T22:41:52.622" v="1265" actId="20577"/>
          <ac:spMkLst>
            <pc:docMk/>
            <pc:sldMk cId="1195336796" sldId="3128"/>
            <ac:spMk id="9" creationId="{EBFA5012-984C-477D-B432-C652C990B430}"/>
          </ac:spMkLst>
        </pc:spChg>
        <pc:picChg chg="add mod modCrop">
          <ac:chgData name="Alessandro Colombo" userId="S::10573335@polimi.it::860c7f11-d315-496d-9436-76b9fb52da10" providerId="AD" clId="Web-{97364968-8559-0184-6B59-3637FDF6AD59}" dt="2021-12-05T22:17:07.760" v="23" actId="14100"/>
          <ac:picMkLst>
            <pc:docMk/>
            <pc:sldMk cId="1195336796" sldId="3128"/>
            <ac:picMk id="6" creationId="{34E3184E-CFF9-48D3-88D9-380F2F307883}"/>
          </ac:picMkLst>
        </pc:picChg>
      </pc:sldChg>
      <pc:sldChg chg="addSp delSp modSp">
        <pc:chgData name="Alessandro Colombo" userId="S::10573335@polimi.it::860c7f11-d315-496d-9436-76b9fb52da10" providerId="AD" clId="Web-{97364968-8559-0184-6B59-3637FDF6AD59}" dt="2021-12-05T22:55:41.972" v="1756" actId="14100"/>
        <pc:sldMkLst>
          <pc:docMk/>
          <pc:sldMk cId="181275955" sldId="3129"/>
        </pc:sldMkLst>
        <pc:spChg chg="mod">
          <ac:chgData name="Alessandro Colombo" userId="S::10573335@polimi.it::860c7f11-d315-496d-9436-76b9fb52da10" providerId="AD" clId="Web-{97364968-8559-0184-6B59-3637FDF6AD59}" dt="2021-12-05T22:45:11.971" v="1331" actId="20577"/>
          <ac:spMkLst>
            <pc:docMk/>
            <pc:sldMk cId="181275955" sldId="3129"/>
            <ac:spMk id="2" creationId="{40729DAD-79D0-4852-B3D1-70A534797693}"/>
          </ac:spMkLst>
        </pc:spChg>
        <pc:spChg chg="del">
          <ac:chgData name="Alessandro Colombo" userId="S::10573335@polimi.it::860c7f11-d315-496d-9436-76b9fb52da10" providerId="AD" clId="Web-{97364968-8559-0184-6B59-3637FDF6AD59}" dt="2021-12-05T22:31:11.178" v="893"/>
          <ac:spMkLst>
            <pc:docMk/>
            <pc:sldMk cId="181275955" sldId="3129"/>
            <ac:spMk id="7" creationId="{F28C3663-9358-431A-B566-1A76E7E18A2A}"/>
          </ac:spMkLst>
        </pc:spChg>
        <pc:spChg chg="add mod">
          <ac:chgData name="Alessandro Colombo" userId="S::10573335@polimi.it::860c7f11-d315-496d-9436-76b9fb52da10" providerId="AD" clId="Web-{97364968-8559-0184-6B59-3637FDF6AD59}" dt="2021-12-05T22:55:20.831" v="1750" actId="20577"/>
          <ac:spMkLst>
            <pc:docMk/>
            <pc:sldMk cId="181275955" sldId="3129"/>
            <ac:spMk id="8" creationId="{77DB4881-4882-4364-AF27-07AF505997A7}"/>
          </ac:spMkLst>
        </pc:spChg>
        <pc:spChg chg="add mod">
          <ac:chgData name="Alessandro Colombo" userId="S::10573335@polimi.it::860c7f11-d315-496d-9436-76b9fb52da10" providerId="AD" clId="Web-{97364968-8559-0184-6B59-3637FDF6AD59}" dt="2021-12-05T22:55:31.753" v="1753" actId="1076"/>
          <ac:spMkLst>
            <pc:docMk/>
            <pc:sldMk cId="181275955" sldId="3129"/>
            <ac:spMk id="9" creationId="{8F0EED26-DCBE-4CFC-B57C-9254B2895404}"/>
          </ac:spMkLst>
        </pc:spChg>
        <pc:spChg chg="add mod">
          <ac:chgData name="Alessandro Colombo" userId="S::10573335@polimi.it::860c7f11-d315-496d-9436-76b9fb52da10" providerId="AD" clId="Web-{97364968-8559-0184-6B59-3637FDF6AD59}" dt="2021-12-05T22:55:41.972" v="1756" actId="14100"/>
          <ac:spMkLst>
            <pc:docMk/>
            <pc:sldMk cId="181275955" sldId="3129"/>
            <ac:spMk id="10" creationId="{70B121D4-B6D5-47CE-88CC-D727DC3CDAF6}"/>
          </ac:spMkLst>
        </pc:spChg>
        <pc:picChg chg="add mod">
          <ac:chgData name="Alessandro Colombo" userId="S::10573335@polimi.it::860c7f11-d315-496d-9436-76b9fb52da10" providerId="AD" clId="Web-{97364968-8559-0184-6B59-3637FDF6AD59}" dt="2021-12-05T22:32:25.993" v="904" actId="1076"/>
          <ac:picMkLst>
            <pc:docMk/>
            <pc:sldMk cId="181275955" sldId="3129"/>
            <ac:picMk id="6" creationId="{790252F6-BA38-4BDF-8A96-00C8B85A4D1E}"/>
          </ac:picMkLst>
        </pc:picChg>
      </pc:sldChg>
      <pc:sldChg chg="addSp delSp modSp">
        <pc:chgData name="Alessandro Colombo" userId="S::10573335@polimi.it::860c7f11-d315-496d-9436-76b9fb52da10" providerId="AD" clId="Web-{97364968-8559-0184-6B59-3637FDF6AD59}" dt="2021-12-05T22:52:25.280" v="1615" actId="20577"/>
        <pc:sldMkLst>
          <pc:docMk/>
          <pc:sldMk cId="637379236" sldId="3130"/>
        </pc:sldMkLst>
        <pc:spChg chg="mod">
          <ac:chgData name="Alessandro Colombo" userId="S::10573335@polimi.it::860c7f11-d315-496d-9436-76b9fb52da10" providerId="AD" clId="Web-{97364968-8559-0184-6B59-3637FDF6AD59}" dt="2021-12-05T22:45:21.034" v="1339" actId="20577"/>
          <ac:spMkLst>
            <pc:docMk/>
            <pc:sldMk cId="637379236" sldId="3130"/>
            <ac:spMk id="2" creationId="{DE6E36B1-FCAE-4AC6-B990-826475F1EFCF}"/>
          </ac:spMkLst>
        </pc:spChg>
        <pc:spChg chg="del">
          <ac:chgData name="Alessandro Colombo" userId="S::10573335@polimi.it::860c7f11-d315-496d-9436-76b9fb52da10" providerId="AD" clId="Web-{97364968-8559-0184-6B59-3637FDF6AD59}" dt="2021-12-05T22:45:00.564" v="1322"/>
          <ac:spMkLst>
            <pc:docMk/>
            <pc:sldMk cId="637379236" sldId="3130"/>
            <ac:spMk id="7" creationId="{A765FFF3-8610-4C5F-9F5E-84D95BAD09DB}"/>
          </ac:spMkLst>
        </pc:spChg>
        <pc:spChg chg="add mod">
          <ac:chgData name="Alessandro Colombo" userId="S::10573335@polimi.it::860c7f11-d315-496d-9436-76b9fb52da10" providerId="AD" clId="Web-{97364968-8559-0184-6B59-3637FDF6AD59}" dt="2021-12-05T22:52:25.280" v="1615" actId="20577"/>
          <ac:spMkLst>
            <pc:docMk/>
            <pc:sldMk cId="637379236" sldId="3130"/>
            <ac:spMk id="8" creationId="{67B7516C-22F5-4200-B21E-D48898AD454E}"/>
          </ac:spMkLst>
        </pc:spChg>
        <pc:picChg chg="add mod">
          <ac:chgData name="Alessandro Colombo" userId="S::10573335@polimi.it::860c7f11-d315-496d-9436-76b9fb52da10" providerId="AD" clId="Web-{97364968-8559-0184-6B59-3637FDF6AD59}" dt="2021-12-05T22:46:15.363" v="1344" actId="14100"/>
          <ac:picMkLst>
            <pc:docMk/>
            <pc:sldMk cId="637379236" sldId="3130"/>
            <ac:picMk id="6" creationId="{03ECEEE8-DAAC-4B74-AD7F-4741C1156394}"/>
          </ac:picMkLst>
        </pc:picChg>
      </pc:sldChg>
      <pc:sldChg chg="modSp new">
        <pc:chgData name="Alessandro Colombo" userId="S::10573335@polimi.it::860c7f11-d315-496d-9436-76b9fb52da10" providerId="AD" clId="Web-{97364968-8559-0184-6B59-3637FDF6AD59}" dt="2021-12-05T22:59:41.448" v="1982" actId="20577"/>
        <pc:sldMkLst>
          <pc:docMk/>
          <pc:sldMk cId="75902021" sldId="3148"/>
        </pc:sldMkLst>
        <pc:spChg chg="mod">
          <ac:chgData name="Alessandro Colombo" userId="S::10573335@polimi.it::860c7f11-d315-496d-9436-76b9fb52da10" providerId="AD" clId="Web-{97364968-8559-0184-6B59-3637FDF6AD59}" dt="2021-12-05T22:52:36.202" v="1622" actId="20577"/>
          <ac:spMkLst>
            <pc:docMk/>
            <pc:sldMk cId="75902021" sldId="3148"/>
            <ac:spMk id="2" creationId="{AF40B50A-6EAF-4440-9789-06129B1BBD0F}"/>
          </ac:spMkLst>
        </pc:spChg>
        <pc:spChg chg="mod">
          <ac:chgData name="Alessandro Colombo" userId="S::10573335@polimi.it::860c7f11-d315-496d-9436-76b9fb52da10" providerId="AD" clId="Web-{97364968-8559-0184-6B59-3637FDF6AD59}" dt="2021-12-05T22:59:41.448" v="1982" actId="20577"/>
          <ac:spMkLst>
            <pc:docMk/>
            <pc:sldMk cId="75902021" sldId="3148"/>
            <ac:spMk id="6" creationId="{4790C6FA-9085-4E40-B6EB-C534E6BBE753}"/>
          </ac:spMkLst>
        </pc:spChg>
      </pc:sldChg>
    </pc:docChg>
  </pc:docChgLst>
  <pc:docChgLst>
    <pc:chgData name="Sergio Matteo Savaresi" userId="S::10149777@polimi.it::44ea726d-fc4b-4f0b-a4e0-ce9caea8febc" providerId="AD" clId="Web-{95744797-CA4E-6A96-2A8A-5E8F7430B98A}"/>
    <pc:docChg chg="addSld modSld modSection">
      <pc:chgData name="Sergio Matteo Savaresi" userId="S::10149777@polimi.it::44ea726d-fc4b-4f0b-a4e0-ce9caea8febc" providerId="AD" clId="Web-{95744797-CA4E-6A96-2A8A-5E8F7430B98A}" dt="2021-08-24T11:58:43.244" v="34"/>
      <pc:docMkLst>
        <pc:docMk/>
      </pc:docMkLst>
      <pc:sldChg chg="delSp modSp add replId">
        <pc:chgData name="Sergio Matteo Savaresi" userId="S::10149777@polimi.it::44ea726d-fc4b-4f0b-a4e0-ce9caea8febc" providerId="AD" clId="Web-{95744797-CA4E-6A96-2A8A-5E8F7430B98A}" dt="2021-08-24T11:57:03.569" v="28" actId="1076"/>
        <pc:sldMkLst>
          <pc:docMk/>
          <pc:sldMk cId="903433805" sldId="3118"/>
        </pc:sldMkLst>
        <pc:spChg chg="mod">
          <ac:chgData name="Sergio Matteo Savaresi" userId="S::10149777@polimi.it::44ea726d-fc4b-4f0b-a4e0-ce9caea8febc" providerId="AD" clId="Web-{95744797-CA4E-6A96-2A8A-5E8F7430B98A}" dt="2021-08-24T11:56:42.600" v="24" actId="20577"/>
          <ac:spMkLst>
            <pc:docMk/>
            <pc:sldMk cId="903433805" sldId="3118"/>
            <ac:spMk id="2" creationId="{460B35C3-9D16-43AF-85C5-7F08BCD42F8D}"/>
          </ac:spMkLst>
        </pc:spChg>
        <pc:spChg chg="del">
          <ac:chgData name="Sergio Matteo Savaresi" userId="S::10149777@polimi.it::44ea726d-fc4b-4f0b-a4e0-ce9caea8febc" providerId="AD" clId="Web-{95744797-CA4E-6A96-2A8A-5E8F7430B98A}" dt="2021-08-24T11:56:21.256" v="15"/>
          <ac:spMkLst>
            <pc:docMk/>
            <pc:sldMk cId="903433805" sldId="3118"/>
            <ac:spMk id="6" creationId="{0C97BE05-13C2-4668-B3CC-B8D4B8528B15}"/>
          </ac:spMkLst>
        </pc:spChg>
        <pc:spChg chg="del">
          <ac:chgData name="Sergio Matteo Savaresi" userId="S::10149777@polimi.it::44ea726d-fc4b-4f0b-a4e0-ce9caea8febc" providerId="AD" clId="Web-{95744797-CA4E-6A96-2A8A-5E8F7430B98A}" dt="2021-08-24T11:56:26.444" v="17"/>
          <ac:spMkLst>
            <pc:docMk/>
            <pc:sldMk cId="903433805" sldId="3118"/>
            <ac:spMk id="13" creationId="{DA0AAB45-EA32-4AB0-84EE-8E9878DC7410}"/>
          </ac:spMkLst>
        </pc:spChg>
        <pc:spChg chg="mod">
          <ac:chgData name="Sergio Matteo Savaresi" userId="S::10149777@polimi.it::44ea726d-fc4b-4f0b-a4e0-ce9caea8febc" providerId="AD" clId="Web-{95744797-CA4E-6A96-2A8A-5E8F7430B98A}" dt="2021-08-24T11:56:24.819" v="16" actId="14100"/>
          <ac:spMkLst>
            <pc:docMk/>
            <pc:sldMk cId="903433805" sldId="3118"/>
            <ac:spMk id="14" creationId="{937671C4-F279-4EE6-8484-777D111BE9E8}"/>
          </ac:spMkLst>
        </pc:spChg>
        <pc:spChg chg="del mod">
          <ac:chgData name="Sergio Matteo Savaresi" userId="S::10149777@polimi.it::44ea726d-fc4b-4f0b-a4e0-ce9caea8febc" providerId="AD" clId="Web-{95744797-CA4E-6A96-2A8A-5E8F7430B98A}" dt="2021-08-24T11:56:56.444" v="26"/>
          <ac:spMkLst>
            <pc:docMk/>
            <pc:sldMk cId="903433805" sldId="3118"/>
            <ac:spMk id="15" creationId="{6C20C3EC-BD18-4ABF-953B-93B64F4E69DE}"/>
          </ac:spMkLst>
        </pc:spChg>
        <pc:spChg chg="del">
          <ac:chgData name="Sergio Matteo Savaresi" userId="S::10149777@polimi.it::44ea726d-fc4b-4f0b-a4e0-ce9caea8febc" providerId="AD" clId="Web-{95744797-CA4E-6A96-2A8A-5E8F7430B98A}" dt="2021-08-24T11:56:35.803" v="20"/>
          <ac:spMkLst>
            <pc:docMk/>
            <pc:sldMk cId="903433805" sldId="3118"/>
            <ac:spMk id="20" creationId="{57CB0128-61C7-4CFB-ACCE-7223E027CF05}"/>
          </ac:spMkLst>
        </pc:spChg>
        <pc:spChg chg="mod">
          <ac:chgData name="Sergio Matteo Savaresi" userId="S::10149777@polimi.it::44ea726d-fc4b-4f0b-a4e0-ce9caea8febc" providerId="AD" clId="Web-{95744797-CA4E-6A96-2A8A-5E8F7430B98A}" dt="2021-08-24T11:57:03.569" v="28" actId="1076"/>
          <ac:spMkLst>
            <pc:docMk/>
            <pc:sldMk cId="903433805" sldId="3118"/>
            <ac:spMk id="25" creationId="{039BB834-A74F-4E7A-B3AC-AAB2F6F774A7}"/>
          </ac:spMkLst>
        </pc:spChg>
        <pc:spChg chg="del">
          <ac:chgData name="Sergio Matteo Savaresi" userId="S::10149777@polimi.it::44ea726d-fc4b-4f0b-a4e0-ce9caea8febc" providerId="AD" clId="Web-{95744797-CA4E-6A96-2A8A-5E8F7430B98A}" dt="2021-08-24T11:56:35.803" v="19"/>
          <ac:spMkLst>
            <pc:docMk/>
            <pc:sldMk cId="903433805" sldId="3118"/>
            <ac:spMk id="26" creationId="{CC66719B-068F-4203-A41E-60809B438E6A}"/>
          </ac:spMkLst>
        </pc:spChg>
        <pc:cxnChg chg="del">
          <ac:chgData name="Sergio Matteo Savaresi" userId="S::10149777@polimi.it::44ea726d-fc4b-4f0b-a4e0-ce9caea8febc" providerId="AD" clId="Web-{95744797-CA4E-6A96-2A8A-5E8F7430B98A}" dt="2021-08-24T11:56:35.803" v="23"/>
          <ac:cxnSpMkLst>
            <pc:docMk/>
            <pc:sldMk cId="903433805" sldId="3118"/>
            <ac:cxnSpMk id="12" creationId="{5B948082-067B-4854-B724-5DE2073B3A31}"/>
          </ac:cxnSpMkLst>
        </pc:cxnChg>
        <pc:cxnChg chg="del">
          <ac:chgData name="Sergio Matteo Savaresi" userId="S::10149777@polimi.it::44ea726d-fc4b-4f0b-a4e0-ce9caea8febc" providerId="AD" clId="Web-{95744797-CA4E-6A96-2A8A-5E8F7430B98A}" dt="2021-08-24T11:56:35.803" v="22"/>
          <ac:cxnSpMkLst>
            <pc:docMk/>
            <pc:sldMk cId="903433805" sldId="3118"/>
            <ac:cxnSpMk id="18" creationId="{5D12A1FF-2220-4AFE-8ABA-651AC02552F7}"/>
          </ac:cxnSpMkLst>
        </pc:cxnChg>
        <pc:cxnChg chg="del">
          <ac:chgData name="Sergio Matteo Savaresi" userId="S::10149777@polimi.it::44ea726d-fc4b-4f0b-a4e0-ce9caea8febc" providerId="AD" clId="Web-{95744797-CA4E-6A96-2A8A-5E8F7430B98A}" dt="2021-08-24T11:56:35.803" v="21"/>
          <ac:cxnSpMkLst>
            <pc:docMk/>
            <pc:sldMk cId="903433805" sldId="3118"/>
            <ac:cxnSpMk id="19" creationId="{41E328B1-7E79-463E-857E-DE4CB0A3171A}"/>
          </ac:cxnSpMkLst>
        </pc:cxnChg>
      </pc:sldChg>
      <pc:sldChg chg="delSp modSp add replId">
        <pc:chgData name="Sergio Matteo Savaresi" userId="S::10149777@polimi.it::44ea726d-fc4b-4f0b-a4e0-ce9caea8febc" providerId="AD" clId="Web-{95744797-CA4E-6A96-2A8A-5E8F7430B98A}" dt="2021-08-24T11:58:43.244" v="34"/>
        <pc:sldMkLst>
          <pc:docMk/>
          <pc:sldMk cId="251298289" sldId="3119"/>
        </pc:sldMkLst>
        <pc:spChg chg="del">
          <ac:chgData name="Sergio Matteo Savaresi" userId="S::10149777@polimi.it::44ea726d-fc4b-4f0b-a4e0-ce9caea8febc" providerId="AD" clId="Web-{95744797-CA4E-6A96-2A8A-5E8F7430B98A}" dt="2021-08-24T11:58:14.915" v="31"/>
          <ac:spMkLst>
            <pc:docMk/>
            <pc:sldMk cId="251298289" sldId="3119"/>
            <ac:spMk id="34" creationId="{9BBE42CB-D64D-45DC-AAB3-6ADA407D67DB}"/>
          </ac:spMkLst>
        </pc:spChg>
        <pc:spChg chg="del">
          <ac:chgData name="Sergio Matteo Savaresi" userId="S::10149777@polimi.it::44ea726d-fc4b-4f0b-a4e0-ce9caea8febc" providerId="AD" clId="Web-{95744797-CA4E-6A96-2A8A-5E8F7430B98A}" dt="2021-08-24T11:58:13.118" v="30"/>
          <ac:spMkLst>
            <pc:docMk/>
            <pc:sldMk cId="251298289" sldId="3119"/>
            <ac:spMk id="43" creationId="{20FE2C35-4103-48CD-9DF6-9F448EFF8BD1}"/>
          </ac:spMkLst>
        </pc:spChg>
        <pc:cxnChg chg="del mod">
          <ac:chgData name="Sergio Matteo Savaresi" userId="S::10149777@polimi.it::44ea726d-fc4b-4f0b-a4e0-ce9caea8febc" providerId="AD" clId="Web-{95744797-CA4E-6A96-2A8A-5E8F7430B98A}" dt="2021-08-24T11:58:43.244" v="34"/>
          <ac:cxnSpMkLst>
            <pc:docMk/>
            <pc:sldMk cId="251298289" sldId="3119"/>
            <ac:cxnSpMk id="11" creationId="{64B64BD8-508A-4184-93BB-FD0BDDFCF0DE}"/>
          </ac:cxnSpMkLst>
        </pc:cxnChg>
        <pc:cxnChg chg="mod">
          <ac:chgData name="Sergio Matteo Savaresi" userId="S::10149777@polimi.it::44ea726d-fc4b-4f0b-a4e0-ce9caea8febc" providerId="AD" clId="Web-{95744797-CA4E-6A96-2A8A-5E8F7430B98A}" dt="2021-08-24T11:58:14.915" v="31"/>
          <ac:cxnSpMkLst>
            <pc:docMk/>
            <pc:sldMk cId="251298289" sldId="3119"/>
            <ac:cxnSpMk id="30" creationId="{0C307587-1F2A-486F-968F-CB0695014F8E}"/>
          </ac:cxnSpMkLst>
        </pc:cxnChg>
        <pc:cxnChg chg="del mod">
          <ac:chgData name="Sergio Matteo Savaresi" userId="S::10149777@polimi.it::44ea726d-fc4b-4f0b-a4e0-ce9caea8febc" providerId="AD" clId="Web-{95744797-CA4E-6A96-2A8A-5E8F7430B98A}" dt="2021-08-24T11:58:17.852" v="32"/>
          <ac:cxnSpMkLst>
            <pc:docMk/>
            <pc:sldMk cId="251298289" sldId="3119"/>
            <ac:cxnSpMk id="35" creationId="{00A9F9E2-E7F1-4F24-B8F9-2D7114E5AACA}"/>
          </ac:cxnSpMkLst>
        </pc:cxnChg>
        <pc:cxnChg chg="del mod">
          <ac:chgData name="Sergio Matteo Savaresi" userId="S::10149777@polimi.it::44ea726d-fc4b-4f0b-a4e0-ce9caea8febc" providerId="AD" clId="Web-{95744797-CA4E-6A96-2A8A-5E8F7430B98A}" dt="2021-08-24T11:58:41.384" v="33"/>
          <ac:cxnSpMkLst>
            <pc:docMk/>
            <pc:sldMk cId="251298289" sldId="3119"/>
            <ac:cxnSpMk id="41" creationId="{5B00F46C-1058-42C9-AD7A-E63031D0FFD5}"/>
          </ac:cxnSpMkLst>
        </pc:cxnChg>
      </pc:sldChg>
    </pc:docChg>
  </pc:docChgLst>
  <pc:docChgLst>
    <pc:chgData name="Andrea Ticozzi" userId="f7f79cd3-3e0f-4c50-874a-160979e547af" providerId="ADAL" clId="{B878C896-57B3-4079-B773-885B1CC56F65}"/>
    <pc:docChg chg="modSld">
      <pc:chgData name="Andrea Ticozzi" userId="f7f79cd3-3e0f-4c50-874a-160979e547af" providerId="ADAL" clId="{B878C896-57B3-4079-B773-885B1CC56F65}" dt="2021-10-26T06:49:12.884" v="276" actId="113"/>
      <pc:docMkLst>
        <pc:docMk/>
      </pc:docMkLst>
      <pc:sldChg chg="modSp mod">
        <pc:chgData name="Andrea Ticozzi" userId="f7f79cd3-3e0f-4c50-874a-160979e547af" providerId="ADAL" clId="{B878C896-57B3-4079-B773-885B1CC56F65}" dt="2021-10-26T06:48:09.820" v="127" actId="20577"/>
        <pc:sldMkLst>
          <pc:docMk/>
          <pc:sldMk cId="1877359431" sldId="3127"/>
        </pc:sldMkLst>
        <pc:spChg chg="mod">
          <ac:chgData name="Andrea Ticozzi" userId="f7f79cd3-3e0f-4c50-874a-160979e547af" providerId="ADAL" clId="{B878C896-57B3-4079-B773-885B1CC56F65}" dt="2021-10-26T06:48:09.820" v="127" actId="20577"/>
          <ac:spMkLst>
            <pc:docMk/>
            <pc:sldMk cId="1877359431" sldId="3127"/>
            <ac:spMk id="9" creationId="{433F3CB4-5DCF-4CC6-80E8-CAA6F30F8047}"/>
          </ac:spMkLst>
        </pc:spChg>
      </pc:sldChg>
      <pc:sldChg chg="modSp mod">
        <pc:chgData name="Andrea Ticozzi" userId="f7f79cd3-3e0f-4c50-874a-160979e547af" providerId="ADAL" clId="{B878C896-57B3-4079-B773-885B1CC56F65}" dt="2021-10-26T06:49:12.884" v="276" actId="113"/>
        <pc:sldMkLst>
          <pc:docMk/>
          <pc:sldMk cId="105325608" sldId="3133"/>
        </pc:sldMkLst>
        <pc:spChg chg="mod">
          <ac:chgData name="Andrea Ticozzi" userId="f7f79cd3-3e0f-4c50-874a-160979e547af" providerId="ADAL" clId="{B878C896-57B3-4079-B773-885B1CC56F65}" dt="2021-10-26T06:49:12.884" v="276" actId="113"/>
          <ac:spMkLst>
            <pc:docMk/>
            <pc:sldMk cId="105325608" sldId="3133"/>
            <ac:spMk id="23" creationId="{C3870F41-AA65-4FED-8DF4-B681C953367F}"/>
          </ac:spMkLst>
        </pc:spChg>
      </pc:sldChg>
    </pc:docChg>
  </pc:docChgLst>
  <pc:docChgLst>
    <pc:chgData name="Sergio Matteo Savaresi" userId="S::10149777@polimi.it::44ea726d-fc4b-4f0b-a4e0-ce9caea8febc" providerId="AD" clId="Web-{6771003E-6354-BF8F-0C6E-726A8057E83B}"/>
    <pc:docChg chg="modSld">
      <pc:chgData name="Sergio Matteo Savaresi" userId="S::10149777@polimi.it::44ea726d-fc4b-4f0b-a4e0-ce9caea8febc" providerId="AD" clId="Web-{6771003E-6354-BF8F-0C6E-726A8057E83B}" dt="2021-08-24T12:00:34.539" v="21"/>
      <pc:docMkLst>
        <pc:docMk/>
      </pc:docMkLst>
      <pc:sldChg chg="delSp modSp">
        <pc:chgData name="Sergio Matteo Savaresi" userId="S::10149777@polimi.it::44ea726d-fc4b-4f0b-a4e0-ce9caea8febc" providerId="AD" clId="Web-{6771003E-6354-BF8F-0C6E-726A8057E83B}" dt="2021-08-24T12:00:34.539" v="21"/>
        <pc:sldMkLst>
          <pc:docMk/>
          <pc:sldMk cId="3458649674" sldId="3100"/>
        </pc:sldMkLst>
        <pc:spChg chg="del">
          <ac:chgData name="Sergio Matteo Savaresi" userId="S::10149777@polimi.it::44ea726d-fc4b-4f0b-a4e0-ce9caea8febc" providerId="AD" clId="Web-{6771003E-6354-BF8F-0C6E-726A8057E83B}" dt="2021-08-24T11:59:52.632" v="11"/>
          <ac:spMkLst>
            <pc:docMk/>
            <pc:sldMk cId="3458649674" sldId="3100"/>
            <ac:spMk id="6" creationId="{3CD63A30-A2E2-40FF-8D41-5BADDD58A1D8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1:59:52.632" v="10"/>
          <ac:spMkLst>
            <pc:docMk/>
            <pc:sldMk cId="3458649674" sldId="3100"/>
            <ac:spMk id="7" creationId="{BC9B9CD7-CBCC-4367-84B6-E8E17B6A6F41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1:59:52.632" v="4"/>
          <ac:spMkLst>
            <pc:docMk/>
            <pc:sldMk cId="3458649674" sldId="3100"/>
            <ac:spMk id="20" creationId="{66BAE09F-0F1A-4A13-927E-7EB54D5D7568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1:59:52.632" v="8"/>
          <ac:spMkLst>
            <pc:docMk/>
            <pc:sldMk cId="3458649674" sldId="3100"/>
            <ac:spMk id="23" creationId="{1D5C7529-C790-4E6C-8742-D0F929124F5A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1:59:52.632" v="7"/>
          <ac:spMkLst>
            <pc:docMk/>
            <pc:sldMk cId="3458649674" sldId="3100"/>
            <ac:spMk id="27" creationId="{46919BF2-3AE6-4C78-B428-FB2EEE36EC51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1:59:52.632" v="6"/>
          <ac:spMkLst>
            <pc:docMk/>
            <pc:sldMk cId="3458649674" sldId="3100"/>
            <ac:spMk id="28" creationId="{C224865C-F622-4528-9C15-EACD5FDDC1DD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1:59:52.616" v="3"/>
          <ac:spMkLst>
            <pc:docMk/>
            <pc:sldMk cId="3458649674" sldId="3100"/>
            <ac:spMk id="34" creationId="{9BBE42CB-D64D-45DC-AAB3-6ADA407D67DB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1:59:52.616" v="1"/>
          <ac:spMkLst>
            <pc:docMk/>
            <pc:sldMk cId="3458649674" sldId="3100"/>
            <ac:spMk id="42" creationId="{AD06419B-9FA3-4D84-A8D0-091B8CBB5299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1:59:52.616" v="0"/>
          <ac:spMkLst>
            <pc:docMk/>
            <pc:sldMk cId="3458649674" sldId="3100"/>
            <ac:spMk id="43" creationId="{20FE2C35-4103-48CD-9DF6-9F448EFF8BD1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2:00:34.539" v="21"/>
          <ac:spMkLst>
            <pc:docMk/>
            <pc:sldMk cId="3458649674" sldId="3100"/>
            <ac:spMk id="51" creationId="{321BA46A-8567-4272-8209-A1C7AAD430FA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2:00:34.539" v="20"/>
          <ac:spMkLst>
            <pc:docMk/>
            <pc:sldMk cId="3458649674" sldId="3100"/>
            <ac:spMk id="52" creationId="{378F5E96-7090-4290-9332-D7AC0800E569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2:00:34.539" v="19"/>
          <ac:spMkLst>
            <pc:docMk/>
            <pc:sldMk cId="3458649674" sldId="3100"/>
            <ac:spMk id="53" creationId="{761461AC-0C24-43BB-AA24-AE7FF1AC7D72}"/>
          </ac:spMkLst>
        </pc:spChg>
        <pc:spChg chg="del">
          <ac:chgData name="Sergio Matteo Savaresi" userId="S::10149777@polimi.it::44ea726d-fc4b-4f0b-a4e0-ce9caea8febc" providerId="AD" clId="Web-{6771003E-6354-BF8F-0C6E-726A8057E83B}" dt="2021-08-24T12:00:34.539" v="18"/>
          <ac:spMkLst>
            <pc:docMk/>
            <pc:sldMk cId="3458649674" sldId="3100"/>
            <ac:spMk id="54" creationId="{FF908BA9-3CD5-4D6A-A37B-52828E3DBECB}"/>
          </ac:spMkLst>
        </pc:spChg>
        <pc:cxnChg chg="mod">
          <ac:chgData name="Sergio Matteo Savaresi" userId="S::10149777@polimi.it::44ea726d-fc4b-4f0b-a4e0-ce9caea8febc" providerId="AD" clId="Web-{6771003E-6354-BF8F-0C6E-726A8057E83B}" dt="2021-08-24T12:00:27.882" v="17" actId="14100"/>
          <ac:cxnSpMkLst>
            <pc:docMk/>
            <pc:sldMk cId="3458649674" sldId="3100"/>
            <ac:cxnSpMk id="11" creationId="{64B64BD8-508A-4184-93BB-FD0BDDFCF0DE}"/>
          </ac:cxnSpMkLst>
        </pc:cxnChg>
        <pc:cxnChg chg="mod">
          <ac:chgData name="Sergio Matteo Savaresi" userId="S::10149777@polimi.it::44ea726d-fc4b-4f0b-a4e0-ce9caea8febc" providerId="AD" clId="Web-{6771003E-6354-BF8F-0C6E-726A8057E83B}" dt="2021-08-24T12:00:18.554" v="15" actId="14100"/>
          <ac:cxnSpMkLst>
            <pc:docMk/>
            <pc:sldMk cId="3458649674" sldId="3100"/>
            <ac:cxnSpMk id="13" creationId="{D79F9E7D-D717-4672-81B4-E945ABA75195}"/>
          </ac:cxnSpMkLst>
        </pc:cxnChg>
        <pc:cxnChg chg="del mod">
          <ac:chgData name="Sergio Matteo Savaresi" userId="S::10149777@polimi.it::44ea726d-fc4b-4f0b-a4e0-ce9caea8febc" providerId="AD" clId="Web-{6771003E-6354-BF8F-0C6E-726A8057E83B}" dt="2021-08-24T11:59:52.632" v="9"/>
          <ac:cxnSpMkLst>
            <pc:docMk/>
            <pc:sldMk cId="3458649674" sldId="3100"/>
            <ac:cxnSpMk id="16" creationId="{D07B4643-5EA9-49BE-99D4-B54ABFCDE8E3}"/>
          </ac:cxnSpMkLst>
        </pc:cxnChg>
        <pc:cxnChg chg="del mod">
          <ac:chgData name="Sergio Matteo Savaresi" userId="S::10149777@polimi.it::44ea726d-fc4b-4f0b-a4e0-ce9caea8febc" providerId="AD" clId="Web-{6771003E-6354-BF8F-0C6E-726A8057E83B}" dt="2021-08-24T11:59:52.632" v="5"/>
          <ac:cxnSpMkLst>
            <pc:docMk/>
            <pc:sldMk cId="3458649674" sldId="3100"/>
            <ac:cxnSpMk id="30" creationId="{0C307587-1F2A-486F-968F-CB0695014F8E}"/>
          </ac:cxnSpMkLst>
        </pc:cxnChg>
        <pc:cxnChg chg="del mod">
          <ac:chgData name="Sergio Matteo Savaresi" userId="S::10149777@polimi.it::44ea726d-fc4b-4f0b-a4e0-ce9caea8febc" providerId="AD" clId="Web-{6771003E-6354-BF8F-0C6E-726A8057E83B}" dt="2021-08-24T11:59:52.616" v="2"/>
          <ac:cxnSpMkLst>
            <pc:docMk/>
            <pc:sldMk cId="3458649674" sldId="3100"/>
            <ac:cxnSpMk id="35" creationId="{00A9F9E2-E7F1-4F24-B8F9-2D7114E5AACA}"/>
          </ac:cxnSpMkLst>
        </pc:cxnChg>
      </pc:sldChg>
    </pc:docChg>
  </pc:docChgLst>
  <pc:docChgLst>
    <pc:chgData name="Sergio Matteo Savaresi" userId="S::10149777@polimi.it::44ea726d-fc4b-4f0b-a4e0-ce9caea8febc" providerId="AD" clId="Web-{B8997EAE-55D1-6E03-D2F4-CD97F17DBDD9}"/>
    <pc:docChg chg="modSld">
      <pc:chgData name="Sergio Matteo Savaresi" userId="S::10149777@polimi.it::44ea726d-fc4b-4f0b-a4e0-ce9caea8febc" providerId="AD" clId="Web-{B8997EAE-55D1-6E03-D2F4-CD97F17DBDD9}" dt="2021-08-24T12:23:41.757" v="169" actId="1076"/>
      <pc:docMkLst>
        <pc:docMk/>
      </pc:docMkLst>
      <pc:sldChg chg="modSp">
        <pc:chgData name="Sergio Matteo Savaresi" userId="S::10149777@polimi.it::44ea726d-fc4b-4f0b-a4e0-ce9caea8febc" providerId="AD" clId="Web-{B8997EAE-55D1-6E03-D2F4-CD97F17DBDD9}" dt="2021-08-24T12:12:18.881" v="41" actId="20577"/>
        <pc:sldMkLst>
          <pc:docMk/>
          <pc:sldMk cId="727411668" sldId="320"/>
        </pc:sldMkLst>
        <pc:spChg chg="mod">
          <ac:chgData name="Sergio Matteo Savaresi" userId="S::10149777@polimi.it::44ea726d-fc4b-4f0b-a4e0-ce9caea8febc" providerId="AD" clId="Web-{B8997EAE-55D1-6E03-D2F4-CD97F17DBDD9}" dt="2021-08-24T12:12:18.881" v="41" actId="20577"/>
          <ac:spMkLst>
            <pc:docMk/>
            <pc:sldMk cId="727411668" sldId="320"/>
            <ac:spMk id="6" creationId="{38275E6B-F63B-4AA7-8126-9C8BFDDB207F}"/>
          </ac:spMkLst>
        </pc:spChg>
      </pc:sldChg>
      <pc:sldChg chg="modSp">
        <pc:chgData name="Sergio Matteo Savaresi" userId="S::10149777@polimi.it::44ea726d-fc4b-4f0b-a4e0-ce9caea8febc" providerId="AD" clId="Web-{B8997EAE-55D1-6E03-D2F4-CD97F17DBDD9}" dt="2021-08-24T12:23:41.757" v="169" actId="1076"/>
        <pc:sldMkLst>
          <pc:docMk/>
          <pc:sldMk cId="1000376562" sldId="3101"/>
        </pc:sldMkLst>
        <pc:spChg chg="mod">
          <ac:chgData name="Sergio Matteo Savaresi" userId="S::10149777@polimi.it::44ea726d-fc4b-4f0b-a4e0-ce9caea8febc" providerId="AD" clId="Web-{B8997EAE-55D1-6E03-D2F4-CD97F17DBDD9}" dt="2021-08-24T12:23:41.757" v="169" actId="1076"/>
          <ac:spMkLst>
            <pc:docMk/>
            <pc:sldMk cId="1000376562" sldId="3101"/>
            <ac:spMk id="8" creationId="{A02AEB68-B366-40D7-9CF1-272999D56027}"/>
          </ac:spMkLst>
        </pc:spChg>
      </pc:sldChg>
      <pc:sldChg chg="modSp">
        <pc:chgData name="Sergio Matteo Savaresi" userId="S::10149777@polimi.it::44ea726d-fc4b-4f0b-a4e0-ce9caea8febc" providerId="AD" clId="Web-{B8997EAE-55D1-6E03-D2F4-CD97F17DBDD9}" dt="2021-08-24T12:11:36.693" v="37" actId="20577"/>
        <pc:sldMkLst>
          <pc:docMk/>
          <pc:sldMk cId="3371257848" sldId="3102"/>
        </pc:sldMkLst>
        <pc:spChg chg="mod">
          <ac:chgData name="Sergio Matteo Savaresi" userId="S::10149777@polimi.it::44ea726d-fc4b-4f0b-a4e0-ce9caea8febc" providerId="AD" clId="Web-{B8997EAE-55D1-6E03-D2F4-CD97F17DBDD9}" dt="2021-08-24T12:11:36.693" v="37" actId="20577"/>
          <ac:spMkLst>
            <pc:docMk/>
            <pc:sldMk cId="3371257848" sldId="3102"/>
            <ac:spMk id="7" creationId="{F5163B9D-39E5-4D04-8AF8-D50B39C582FB}"/>
          </ac:spMkLst>
        </pc:spChg>
      </pc:sldChg>
      <pc:sldChg chg="modSp">
        <pc:chgData name="Sergio Matteo Savaresi" userId="S::10149777@polimi.it::44ea726d-fc4b-4f0b-a4e0-ce9caea8febc" providerId="AD" clId="Web-{B8997EAE-55D1-6E03-D2F4-CD97F17DBDD9}" dt="2021-08-24T12:13:56.883" v="63" actId="20577"/>
        <pc:sldMkLst>
          <pc:docMk/>
          <pc:sldMk cId="3005550214" sldId="3106"/>
        </pc:sldMkLst>
        <pc:spChg chg="mod">
          <ac:chgData name="Sergio Matteo Savaresi" userId="S::10149777@polimi.it::44ea726d-fc4b-4f0b-a4e0-ce9caea8febc" providerId="AD" clId="Web-{B8997EAE-55D1-6E03-D2F4-CD97F17DBDD9}" dt="2021-08-24T12:13:56.883" v="63" actId="20577"/>
          <ac:spMkLst>
            <pc:docMk/>
            <pc:sldMk cId="3005550214" sldId="3106"/>
            <ac:spMk id="11" creationId="{143144D2-C4B4-4418-886C-D5CBF1E37F23}"/>
          </ac:spMkLst>
        </pc:spChg>
      </pc:sldChg>
      <pc:sldChg chg="modSp">
        <pc:chgData name="Sergio Matteo Savaresi" userId="S::10149777@polimi.it::44ea726d-fc4b-4f0b-a4e0-ce9caea8febc" providerId="AD" clId="Web-{B8997EAE-55D1-6E03-D2F4-CD97F17DBDD9}" dt="2021-08-24T12:15:14.104" v="67" actId="20577"/>
        <pc:sldMkLst>
          <pc:docMk/>
          <pc:sldMk cId="237693340" sldId="3109"/>
        </pc:sldMkLst>
        <pc:spChg chg="mod">
          <ac:chgData name="Sergio Matteo Savaresi" userId="S::10149777@polimi.it::44ea726d-fc4b-4f0b-a4e0-ce9caea8febc" providerId="AD" clId="Web-{B8997EAE-55D1-6E03-D2F4-CD97F17DBDD9}" dt="2021-08-24T12:15:14.104" v="67" actId="20577"/>
          <ac:spMkLst>
            <pc:docMk/>
            <pc:sldMk cId="237693340" sldId="3109"/>
            <ac:spMk id="12" creationId="{6FBF8CBA-026C-481A-AD98-73436156A384}"/>
          </ac:spMkLst>
        </pc:spChg>
      </pc:sldChg>
      <pc:sldChg chg="addSp modSp">
        <pc:chgData name="Sergio Matteo Savaresi" userId="S::10149777@polimi.it::44ea726d-fc4b-4f0b-a4e0-ce9caea8febc" providerId="AD" clId="Web-{B8997EAE-55D1-6E03-D2F4-CD97F17DBDD9}" dt="2021-08-24T12:22:43.740" v="159" actId="20577"/>
        <pc:sldMkLst>
          <pc:docMk/>
          <pc:sldMk cId="179677849" sldId="3117"/>
        </pc:sldMkLst>
        <pc:spChg chg="add mod">
          <ac:chgData name="Sergio Matteo Savaresi" userId="S::10149777@polimi.it::44ea726d-fc4b-4f0b-a4e0-ce9caea8febc" providerId="AD" clId="Web-{B8997EAE-55D1-6E03-D2F4-CD97F17DBDD9}" dt="2021-08-24T12:22:43.740" v="159" actId="20577"/>
          <ac:spMkLst>
            <pc:docMk/>
            <pc:sldMk cId="179677849" sldId="3117"/>
            <ac:spMk id="8" creationId="{EABE750F-06B3-4F15-9180-A4019547891C}"/>
          </ac:spMkLst>
        </pc:spChg>
        <pc:spChg chg="mod">
          <ac:chgData name="Sergio Matteo Savaresi" userId="S::10149777@polimi.it::44ea726d-fc4b-4f0b-a4e0-ce9caea8febc" providerId="AD" clId="Web-{B8997EAE-55D1-6E03-D2F4-CD97F17DBDD9}" dt="2021-08-24T12:19:19.610" v="85" actId="14100"/>
          <ac:spMkLst>
            <pc:docMk/>
            <pc:sldMk cId="179677849" sldId="3117"/>
            <ac:spMk id="10" creationId="{4E881D1E-19C4-47AE-9DB0-6792B6900DBA}"/>
          </ac:spMkLst>
        </pc:spChg>
        <pc:spChg chg="mod">
          <ac:chgData name="Sergio Matteo Savaresi" userId="S::10149777@polimi.it::44ea726d-fc4b-4f0b-a4e0-ce9caea8febc" providerId="AD" clId="Web-{B8997EAE-55D1-6E03-D2F4-CD97F17DBDD9}" dt="2021-08-24T12:21:19.488" v="137" actId="20577"/>
          <ac:spMkLst>
            <pc:docMk/>
            <pc:sldMk cId="179677849" sldId="3117"/>
            <ac:spMk id="12" creationId="{6FBF8CBA-026C-481A-AD98-73436156A384}"/>
          </ac:spMkLst>
        </pc:spChg>
      </pc:sldChg>
      <pc:sldChg chg="addSp delSp modSp">
        <pc:chgData name="Sergio Matteo Savaresi" userId="S::10149777@polimi.it::44ea726d-fc4b-4f0b-a4e0-ce9caea8febc" providerId="AD" clId="Web-{B8997EAE-55D1-6E03-D2F4-CD97F17DBDD9}" dt="2021-08-24T12:23:16.068" v="165" actId="1076"/>
        <pc:sldMkLst>
          <pc:docMk/>
          <pc:sldMk cId="251298289" sldId="3119"/>
        </pc:sldMkLst>
        <pc:spChg chg="mod">
          <ac:chgData name="Sergio Matteo Savaresi" userId="S::10149777@polimi.it::44ea726d-fc4b-4f0b-a4e0-ce9caea8febc" providerId="AD" clId="Web-{B8997EAE-55D1-6E03-D2F4-CD97F17DBDD9}" dt="2021-08-24T12:05:05.293" v="0" actId="1076"/>
          <ac:spMkLst>
            <pc:docMk/>
            <pc:sldMk cId="251298289" sldId="3119"/>
            <ac:spMk id="6" creationId="{3CD63A30-A2E2-40FF-8D41-5BADDD58A1D8}"/>
          </ac:spMkLst>
        </pc:spChg>
        <pc:spChg chg="del">
          <ac:chgData name="Sergio Matteo Savaresi" userId="S::10149777@polimi.it::44ea726d-fc4b-4f0b-a4e0-ce9caea8febc" providerId="AD" clId="Web-{B8997EAE-55D1-6E03-D2F4-CD97F17DBDD9}" dt="2021-08-24T12:08:02.828" v="17"/>
          <ac:spMkLst>
            <pc:docMk/>
            <pc:sldMk cId="251298289" sldId="3119"/>
            <ac:spMk id="7" creationId="{BC9B9CD7-CBCC-4367-84B6-E8E17B6A6F41}"/>
          </ac:spMkLst>
        </pc:spChg>
        <pc:spChg chg="add del">
          <ac:chgData name="Sergio Matteo Savaresi" userId="S::10149777@polimi.it::44ea726d-fc4b-4f0b-a4e0-ce9caea8febc" providerId="AD" clId="Web-{B8997EAE-55D1-6E03-D2F4-CD97F17DBDD9}" dt="2021-08-24T12:08:26.813" v="22"/>
          <ac:spMkLst>
            <pc:docMk/>
            <pc:sldMk cId="251298289" sldId="3119"/>
            <ac:spMk id="8" creationId="{F2A3A276-0460-4359-A541-CF2C3940EACA}"/>
          </ac:spMkLst>
        </pc:spChg>
        <pc:spChg chg="add mod">
          <ac:chgData name="Sergio Matteo Savaresi" userId="S::10149777@polimi.it::44ea726d-fc4b-4f0b-a4e0-ce9caea8febc" providerId="AD" clId="Web-{B8997EAE-55D1-6E03-D2F4-CD97F17DBDD9}" dt="2021-08-24T12:08:24.610" v="21" actId="1076"/>
          <ac:spMkLst>
            <pc:docMk/>
            <pc:sldMk cId="251298289" sldId="3119"/>
            <ac:spMk id="10" creationId="{E05DEA49-1AA2-401D-B6B7-D4A0C0EF432E}"/>
          </ac:spMkLst>
        </pc:spChg>
        <pc:spChg chg="add mod">
          <ac:chgData name="Sergio Matteo Savaresi" userId="S::10149777@polimi.it::44ea726d-fc4b-4f0b-a4e0-ce9caea8febc" providerId="AD" clId="Web-{B8997EAE-55D1-6E03-D2F4-CD97F17DBDD9}" dt="2021-08-24T12:08:51.220" v="28" actId="1076"/>
          <ac:spMkLst>
            <pc:docMk/>
            <pc:sldMk cId="251298289" sldId="3119"/>
            <ac:spMk id="11" creationId="{0C11B90B-1CEE-48FE-BC44-701FD4A92B45}"/>
          </ac:spMkLst>
        </pc:spChg>
        <pc:spChg chg="del">
          <ac:chgData name="Sergio Matteo Savaresi" userId="S::10149777@polimi.it::44ea726d-fc4b-4f0b-a4e0-ce9caea8febc" providerId="AD" clId="Web-{B8997EAE-55D1-6E03-D2F4-CD97F17DBDD9}" dt="2021-08-24T12:07:02.092" v="8"/>
          <ac:spMkLst>
            <pc:docMk/>
            <pc:sldMk cId="251298289" sldId="3119"/>
            <ac:spMk id="23" creationId="{1D5C7529-C790-4E6C-8742-D0F929124F5A}"/>
          </ac:spMkLst>
        </pc:spChg>
        <pc:spChg chg="del">
          <ac:chgData name="Sergio Matteo Savaresi" userId="S::10149777@polimi.it::44ea726d-fc4b-4f0b-a4e0-ce9caea8febc" providerId="AD" clId="Web-{B8997EAE-55D1-6E03-D2F4-CD97F17DBDD9}" dt="2021-08-24T12:07:25.109" v="9"/>
          <ac:spMkLst>
            <pc:docMk/>
            <pc:sldMk cId="251298289" sldId="3119"/>
            <ac:spMk id="27" creationId="{46919BF2-3AE6-4C78-B428-FB2EEE36EC51}"/>
          </ac:spMkLst>
        </pc:spChg>
        <pc:spChg chg="add del mod">
          <ac:chgData name="Sergio Matteo Savaresi" userId="S::10149777@polimi.it::44ea726d-fc4b-4f0b-a4e0-ce9caea8febc" providerId="AD" clId="Web-{B8997EAE-55D1-6E03-D2F4-CD97F17DBDD9}" dt="2021-08-24T12:09:05.111" v="34"/>
          <ac:spMkLst>
            <pc:docMk/>
            <pc:sldMk cId="251298289" sldId="3119"/>
            <ac:spMk id="30" creationId="{30E3305E-0E25-45C8-BD7E-B392FAE9384F}"/>
          </ac:spMkLst>
        </pc:spChg>
        <pc:spChg chg="add mod">
          <ac:chgData name="Sergio Matteo Savaresi" userId="S::10149777@polimi.it::44ea726d-fc4b-4f0b-a4e0-ce9caea8febc" providerId="AD" clId="Web-{B8997EAE-55D1-6E03-D2F4-CD97F17DBDD9}" dt="2021-08-24T12:23:16.068" v="165" actId="1076"/>
          <ac:spMkLst>
            <pc:docMk/>
            <pc:sldMk cId="251298289" sldId="3119"/>
            <ac:spMk id="31" creationId="{3D196DC8-7AB2-43AF-9800-179D93FE7753}"/>
          </ac:spMkLst>
        </pc:spChg>
        <pc:spChg chg="del mod">
          <ac:chgData name="Sergio Matteo Savaresi" userId="S::10149777@polimi.it::44ea726d-fc4b-4f0b-a4e0-ce9caea8febc" providerId="AD" clId="Web-{B8997EAE-55D1-6E03-D2F4-CD97F17DBDD9}" dt="2021-08-24T12:07:58.703" v="16"/>
          <ac:spMkLst>
            <pc:docMk/>
            <pc:sldMk cId="251298289" sldId="3119"/>
            <ac:spMk id="53" creationId="{761461AC-0C24-43BB-AA24-AE7FF1AC7D72}"/>
          </ac:spMkLst>
        </pc:spChg>
        <pc:spChg chg="del mod">
          <ac:chgData name="Sergio Matteo Savaresi" userId="S::10149777@polimi.it::44ea726d-fc4b-4f0b-a4e0-ce9caea8febc" providerId="AD" clId="Web-{B8997EAE-55D1-6E03-D2F4-CD97F17DBDD9}" dt="2021-08-24T12:08:29.923" v="23"/>
          <ac:spMkLst>
            <pc:docMk/>
            <pc:sldMk cId="251298289" sldId="3119"/>
            <ac:spMk id="54" creationId="{FF908BA9-3CD5-4D6A-A37B-52828E3DBECB}"/>
          </ac:spMkLst>
        </pc:spChg>
        <pc:cxnChg chg="add mod">
          <ac:chgData name="Sergio Matteo Savaresi" userId="S::10149777@polimi.it::44ea726d-fc4b-4f0b-a4e0-ce9caea8febc" providerId="AD" clId="Web-{B8997EAE-55D1-6E03-D2F4-CD97F17DBDD9}" dt="2021-08-24T12:05:42.934" v="7"/>
          <ac:cxnSpMkLst>
            <pc:docMk/>
            <pc:sldMk cId="251298289" sldId="3119"/>
            <ac:cxnSpMk id="3" creationId="{E7622B2E-7986-4735-AC23-284DEA3CE84E}"/>
          </ac:cxnSpMkLst>
        </pc:cxnChg>
        <pc:cxnChg chg="mod">
          <ac:chgData name="Sergio Matteo Savaresi" userId="S::10149777@polimi.it::44ea726d-fc4b-4f0b-a4e0-ce9caea8febc" providerId="AD" clId="Web-{B8997EAE-55D1-6E03-D2F4-CD97F17DBDD9}" dt="2021-08-24T12:05:16.449" v="2" actId="1076"/>
          <ac:cxnSpMkLst>
            <pc:docMk/>
            <pc:sldMk cId="251298289" sldId="3119"/>
            <ac:cxnSpMk id="9" creationId="{0331C87A-6848-40F2-A1D0-B27947DEEAD5}"/>
          </ac:cxnSpMkLst>
        </pc:cxnChg>
        <pc:cxnChg chg="mod">
          <ac:chgData name="Sergio Matteo Savaresi" userId="S::10149777@polimi.it::44ea726d-fc4b-4f0b-a4e0-ce9caea8febc" providerId="AD" clId="Web-{B8997EAE-55D1-6E03-D2F4-CD97F17DBDD9}" dt="2021-08-24T12:05:05.293" v="0" actId="1076"/>
          <ac:cxnSpMkLst>
            <pc:docMk/>
            <pc:sldMk cId="251298289" sldId="3119"/>
            <ac:cxnSpMk id="16" creationId="{D07B4643-5EA9-49BE-99D4-B54ABFCDE8E3}"/>
          </ac:cxnSpMkLst>
        </pc:cxnChg>
        <pc:cxnChg chg="del mod">
          <ac:chgData name="Sergio Matteo Savaresi" userId="S::10149777@polimi.it::44ea726d-fc4b-4f0b-a4e0-ce9caea8febc" providerId="AD" clId="Web-{B8997EAE-55D1-6E03-D2F4-CD97F17DBDD9}" dt="2021-08-24T12:07:25.109" v="10"/>
          <ac:cxnSpMkLst>
            <pc:docMk/>
            <pc:sldMk cId="251298289" sldId="3119"/>
            <ac:cxnSpMk id="24" creationId="{24ED3F31-5F2E-409D-975D-761C81437813}"/>
          </ac:cxnSpMkLst>
        </pc:cxnChg>
        <pc:cxnChg chg="mod">
          <ac:chgData name="Sergio Matteo Savaresi" userId="S::10149777@polimi.it::44ea726d-fc4b-4f0b-a4e0-ce9caea8febc" providerId="AD" clId="Web-{B8997EAE-55D1-6E03-D2F4-CD97F17DBDD9}" dt="2021-08-24T12:05:11.527" v="1" actId="1076"/>
          <ac:cxnSpMkLst>
            <pc:docMk/>
            <pc:sldMk cId="251298289" sldId="3119"/>
            <ac:cxnSpMk id="26" creationId="{49869DF3-9AF1-4110-AC6C-192108E64518}"/>
          </ac:cxnSpMkLst>
        </pc:cxnChg>
      </pc:sldChg>
    </pc:docChg>
  </pc:docChgLst>
  <pc:docChgLst>
    <pc:chgData name="Alessandro Colombo" userId="S::10573335@polimi.it::860c7f11-d315-496d-9436-76b9fb52da10" providerId="AD" clId="Web-{BF1FFE1E-21A0-D4F2-3A42-8F40580F21DE}"/>
    <pc:docChg chg="modSld">
      <pc:chgData name="Alessandro Colombo" userId="S::10573335@polimi.it::860c7f11-d315-496d-9436-76b9fb52da10" providerId="AD" clId="Web-{BF1FFE1E-21A0-D4F2-3A42-8F40580F21DE}" dt="2021-12-16T18:28:19.889" v="122" actId="14100"/>
      <pc:docMkLst>
        <pc:docMk/>
      </pc:docMkLst>
      <pc:sldChg chg="modSp">
        <pc:chgData name="Alessandro Colombo" userId="S::10573335@polimi.it::860c7f11-d315-496d-9436-76b9fb52da10" providerId="AD" clId="Web-{BF1FFE1E-21A0-D4F2-3A42-8F40580F21DE}" dt="2021-12-16T17:45:51.435" v="3" actId="1076"/>
        <pc:sldMkLst>
          <pc:docMk/>
          <pc:sldMk cId="671430906" sldId="3111"/>
        </pc:sldMkLst>
        <pc:grpChg chg="mod">
          <ac:chgData name="Alessandro Colombo" userId="S::10573335@polimi.it::860c7f11-d315-496d-9436-76b9fb52da10" providerId="AD" clId="Web-{BF1FFE1E-21A0-D4F2-3A42-8F40580F21DE}" dt="2021-12-16T17:45:51.435" v="3" actId="1076"/>
          <ac:grpSpMkLst>
            <pc:docMk/>
            <pc:sldMk cId="671430906" sldId="3111"/>
            <ac:grpSpMk id="6" creationId="{33E2F0CB-2C33-4752-9FE5-4162C8AC2A2A}"/>
          </ac:grpSpMkLst>
        </pc:grpChg>
      </pc:sldChg>
      <pc:sldChg chg="modSp">
        <pc:chgData name="Alessandro Colombo" userId="S::10573335@polimi.it::860c7f11-d315-496d-9436-76b9fb52da10" providerId="AD" clId="Web-{BF1FFE1E-21A0-D4F2-3A42-8F40580F21DE}" dt="2021-12-16T17:54:10.904" v="38" actId="20577"/>
        <pc:sldMkLst>
          <pc:docMk/>
          <pc:sldMk cId="1717397521" sldId="3114"/>
        </pc:sldMkLst>
        <pc:spChg chg="mod">
          <ac:chgData name="Alessandro Colombo" userId="S::10573335@polimi.it::860c7f11-d315-496d-9436-76b9fb52da10" providerId="AD" clId="Web-{BF1FFE1E-21A0-D4F2-3A42-8F40580F21DE}" dt="2021-12-16T17:54:10.904" v="38" actId="20577"/>
          <ac:spMkLst>
            <pc:docMk/>
            <pc:sldMk cId="1717397521" sldId="3114"/>
            <ac:spMk id="6" creationId="{F013D545-AA80-487C-9B34-99530238B46A}"/>
          </ac:spMkLst>
        </pc:spChg>
      </pc:sldChg>
      <pc:sldChg chg="addSp modSp">
        <pc:chgData name="Alessandro Colombo" userId="S::10573335@polimi.it::860c7f11-d315-496d-9436-76b9fb52da10" providerId="AD" clId="Web-{BF1FFE1E-21A0-D4F2-3A42-8F40580F21DE}" dt="2021-12-16T18:28:19.889" v="122" actId="14100"/>
        <pc:sldMkLst>
          <pc:docMk/>
          <pc:sldMk cId="3304283516" sldId="3119"/>
        </pc:sldMkLst>
        <pc:spChg chg="mod">
          <ac:chgData name="Alessandro Colombo" userId="S::10573335@polimi.it::860c7f11-d315-496d-9436-76b9fb52da10" providerId="AD" clId="Web-{BF1FFE1E-21A0-D4F2-3A42-8F40580F21DE}" dt="2021-12-16T18:28:19.889" v="122" actId="14100"/>
          <ac:spMkLst>
            <pc:docMk/>
            <pc:sldMk cId="3304283516" sldId="3119"/>
            <ac:spMk id="14" creationId="{9135F6B0-B7F5-41D1-84A5-70809BE3FE5C}"/>
          </ac:spMkLst>
        </pc:spChg>
        <pc:graphicFrameChg chg="mod modGraphic">
          <ac:chgData name="Alessandro Colombo" userId="S::10573335@polimi.it::860c7f11-d315-496d-9436-76b9fb52da10" providerId="AD" clId="Web-{BF1FFE1E-21A0-D4F2-3A42-8F40580F21DE}" dt="2021-12-16T18:16:42.477" v="47"/>
          <ac:graphicFrameMkLst>
            <pc:docMk/>
            <pc:sldMk cId="3304283516" sldId="3119"/>
            <ac:graphicFrameMk id="12" creationId="{AD1C1A3C-22D0-4783-892E-D5379E0C9369}"/>
          </ac:graphicFrameMkLst>
        </pc:graphicFrameChg>
        <pc:cxnChg chg="add mod">
          <ac:chgData name="Alessandro Colombo" userId="S::10573335@polimi.it::860c7f11-d315-496d-9436-76b9fb52da10" providerId="AD" clId="Web-{BF1FFE1E-21A0-D4F2-3A42-8F40580F21DE}" dt="2021-12-16T18:16:37.008" v="45" actId="14100"/>
          <ac:cxnSpMkLst>
            <pc:docMk/>
            <pc:sldMk cId="3304283516" sldId="3119"/>
            <ac:cxnSpMk id="15" creationId="{6EB7CFB1-A6C2-48C7-A848-E568D247DDA7}"/>
          </ac:cxnSpMkLst>
        </pc:cxnChg>
      </pc:sldChg>
      <pc:sldChg chg="modSp">
        <pc:chgData name="Alessandro Colombo" userId="S::10573335@polimi.it::860c7f11-d315-496d-9436-76b9fb52da10" providerId="AD" clId="Web-{BF1FFE1E-21A0-D4F2-3A42-8F40580F21DE}" dt="2021-12-16T18:28:04.733" v="105"/>
        <pc:sldMkLst>
          <pc:docMk/>
          <pc:sldMk cId="3760170015" sldId="3121"/>
        </pc:sldMkLst>
        <pc:graphicFrameChg chg="mod modGraphic">
          <ac:chgData name="Alessandro Colombo" userId="S::10573335@polimi.it::860c7f11-d315-496d-9436-76b9fb52da10" providerId="AD" clId="Web-{BF1FFE1E-21A0-D4F2-3A42-8F40580F21DE}" dt="2021-12-16T18:28:04.733" v="105"/>
          <ac:graphicFrameMkLst>
            <pc:docMk/>
            <pc:sldMk cId="3760170015" sldId="3121"/>
            <ac:graphicFrameMk id="8" creationId="{086DFBDC-6CC9-4FD7-B5B9-B346BE34285F}"/>
          </ac:graphicFrameMkLst>
        </pc:graphicFrameChg>
      </pc:sldChg>
      <pc:sldChg chg="modSp">
        <pc:chgData name="Alessandro Colombo" userId="S::10573335@polimi.it::860c7f11-d315-496d-9436-76b9fb52da10" providerId="AD" clId="Web-{BF1FFE1E-21A0-D4F2-3A42-8F40580F21DE}" dt="2021-12-16T18:09:59.684" v="40" actId="20577"/>
        <pc:sldMkLst>
          <pc:docMk/>
          <pc:sldMk cId="703268543" sldId="3161"/>
        </pc:sldMkLst>
        <pc:spChg chg="mod">
          <ac:chgData name="Alessandro Colombo" userId="S::10573335@polimi.it::860c7f11-d315-496d-9436-76b9fb52da10" providerId="AD" clId="Web-{BF1FFE1E-21A0-D4F2-3A42-8F40580F21DE}" dt="2021-12-16T18:09:59.684" v="40" actId="20577"/>
          <ac:spMkLst>
            <pc:docMk/>
            <pc:sldMk cId="703268543" sldId="3161"/>
            <ac:spMk id="13" creationId="{CF5F1BA0-311C-4B09-81A5-FAB50C556AF5}"/>
          </ac:spMkLst>
        </pc:spChg>
      </pc:sldChg>
    </pc:docChg>
  </pc:docChgLst>
  <pc:docChgLst>
    <pc:chgData name="Andrea Ticozzi" userId="f7f79cd3-3e0f-4c50-874a-160979e547af" providerId="ADAL" clId="{BAB33018-ED89-43FD-A27C-493AF1DA307C}"/>
    <pc:docChg chg="undo redo custSel addSld delSld modSld sldOrd modSection">
      <pc:chgData name="Andrea Ticozzi" userId="f7f79cd3-3e0f-4c50-874a-160979e547af" providerId="ADAL" clId="{BAB33018-ED89-43FD-A27C-493AF1DA307C}" dt="2021-10-25T04:36:20.026" v="3484" actId="20577"/>
      <pc:docMkLst>
        <pc:docMk/>
      </pc:docMkLst>
      <pc:sldChg chg="addSp modSp mod">
        <pc:chgData name="Andrea Ticozzi" userId="f7f79cd3-3e0f-4c50-874a-160979e547af" providerId="ADAL" clId="{BAB33018-ED89-43FD-A27C-493AF1DA307C}" dt="2021-10-25T04:36:20.026" v="3484" actId="20577"/>
        <pc:sldMkLst>
          <pc:docMk/>
          <pc:sldMk cId="727411668" sldId="320"/>
        </pc:sldMkLst>
        <pc:spChg chg="mod">
          <ac:chgData name="Andrea Ticozzi" userId="f7f79cd3-3e0f-4c50-874a-160979e547af" providerId="ADAL" clId="{BAB33018-ED89-43FD-A27C-493AF1DA307C}" dt="2021-10-25T04:36:09.968" v="3483" actId="20577"/>
          <ac:spMkLst>
            <pc:docMk/>
            <pc:sldMk cId="727411668" sldId="320"/>
            <ac:spMk id="4" creationId="{1045827F-F246-45C1-9952-76D9BA89A5DE}"/>
          </ac:spMkLst>
        </pc:spChg>
        <pc:spChg chg="add mod">
          <ac:chgData name="Andrea Ticozzi" userId="f7f79cd3-3e0f-4c50-874a-160979e547af" providerId="ADAL" clId="{BAB33018-ED89-43FD-A27C-493AF1DA307C}" dt="2021-10-25T04:33:10.616" v="3404" actId="1076"/>
          <ac:spMkLst>
            <pc:docMk/>
            <pc:sldMk cId="727411668" sldId="320"/>
            <ac:spMk id="5" creationId="{F867F9D1-68E6-4378-9DE0-7167E05F665C}"/>
          </ac:spMkLst>
        </pc:spChg>
        <pc:spChg chg="mod">
          <ac:chgData name="Andrea Ticozzi" userId="f7f79cd3-3e0f-4c50-874a-160979e547af" providerId="ADAL" clId="{BAB33018-ED89-43FD-A27C-493AF1DA307C}" dt="2021-10-25T04:36:20.026" v="3484" actId="20577"/>
          <ac:spMkLst>
            <pc:docMk/>
            <pc:sldMk cId="727411668" sldId="320"/>
            <ac:spMk id="6" creationId="{38275E6B-F63B-4AA7-8126-9C8BFDDB207F}"/>
          </ac:spMkLst>
        </pc:spChg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1306434753" sldId="1257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1970397551" sldId="1258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2071858224" sldId="1261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1023675874" sldId="1262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927332737" sldId="1263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1494868229" sldId="1264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1452815690" sldId="1265"/>
        </pc:sldMkLst>
      </pc:sldChg>
      <pc:sldChg chg="ord">
        <pc:chgData name="Andrea Ticozzi" userId="f7f79cd3-3e0f-4c50-874a-160979e547af" providerId="ADAL" clId="{BAB33018-ED89-43FD-A27C-493AF1DA307C}" dt="2021-10-25T02:23:03.014" v="72" actId="20578"/>
        <pc:sldMkLst>
          <pc:docMk/>
          <pc:sldMk cId="1512258476" sldId="3093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3405621857" sldId="3095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895702012" sldId="3099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3458649674" sldId="3100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1000376562" sldId="3101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3371257848" sldId="3102"/>
        </pc:sldMkLst>
      </pc:sldChg>
      <pc:sldChg chg="addSp delSp modSp add del mod">
        <pc:chgData name="Andrea Ticozzi" userId="f7f79cd3-3e0f-4c50-874a-160979e547af" providerId="ADAL" clId="{BAB33018-ED89-43FD-A27C-493AF1DA307C}" dt="2021-10-25T04:33:23.340" v="3409" actId="20577"/>
        <pc:sldMkLst>
          <pc:docMk/>
          <pc:sldMk cId="2077455468" sldId="3105"/>
        </pc:sldMkLst>
        <pc:spChg chg="mod">
          <ac:chgData name="Andrea Ticozzi" userId="f7f79cd3-3e0f-4c50-874a-160979e547af" providerId="ADAL" clId="{BAB33018-ED89-43FD-A27C-493AF1DA307C}" dt="2021-10-25T02:43:35.303" v="810" actId="20577"/>
          <ac:spMkLst>
            <pc:docMk/>
            <pc:sldMk cId="2077455468" sldId="3105"/>
            <ac:spMk id="2" creationId="{7B34386E-CA93-497B-87DE-E30FF338DE75}"/>
          </ac:spMkLst>
        </pc:spChg>
        <pc:spChg chg="add del mod">
          <ac:chgData name="Andrea Ticozzi" userId="f7f79cd3-3e0f-4c50-874a-160979e547af" providerId="ADAL" clId="{BAB33018-ED89-43FD-A27C-493AF1DA307C}" dt="2021-10-25T02:23:02.876" v="71"/>
          <ac:spMkLst>
            <pc:docMk/>
            <pc:sldMk cId="2077455468" sldId="3105"/>
            <ac:spMk id="9" creationId="{02E437A6-44CA-4B97-8406-06C6B4BD7EBB}"/>
          </ac:spMkLst>
        </pc:spChg>
        <pc:spChg chg="add del mod">
          <ac:chgData name="Andrea Ticozzi" userId="f7f79cd3-3e0f-4c50-874a-160979e547af" providerId="ADAL" clId="{BAB33018-ED89-43FD-A27C-493AF1DA307C}" dt="2021-10-25T02:23:02.876" v="71"/>
          <ac:spMkLst>
            <pc:docMk/>
            <pc:sldMk cId="2077455468" sldId="3105"/>
            <ac:spMk id="10" creationId="{B2D98A8C-1AB7-40C3-8E74-153B313AB731}"/>
          </ac:spMkLst>
        </pc:spChg>
        <pc:spChg chg="add del">
          <ac:chgData name="Andrea Ticozzi" userId="f7f79cd3-3e0f-4c50-874a-160979e547af" providerId="ADAL" clId="{BAB33018-ED89-43FD-A27C-493AF1DA307C}" dt="2021-10-25T02:23:04.816" v="77" actId="478"/>
          <ac:spMkLst>
            <pc:docMk/>
            <pc:sldMk cId="2077455468" sldId="3105"/>
            <ac:spMk id="30" creationId="{C2B7D6E1-97FF-4D8B-B3EA-9FDD95D2921D}"/>
          </ac:spMkLst>
        </pc:spChg>
        <pc:spChg chg="add del mod">
          <ac:chgData name="Andrea Ticozzi" userId="f7f79cd3-3e0f-4c50-874a-160979e547af" providerId="ADAL" clId="{BAB33018-ED89-43FD-A27C-493AF1DA307C}" dt="2021-10-25T04:33:23.340" v="3409" actId="20577"/>
          <ac:spMkLst>
            <pc:docMk/>
            <pc:sldMk cId="2077455468" sldId="3105"/>
            <ac:spMk id="31" creationId="{8A5BE064-7D2C-4203-BD30-8F3FBB0C5BE4}"/>
          </ac:spMkLst>
        </pc:spChg>
        <pc:picChg chg="mod">
          <ac:chgData name="Andrea Ticozzi" userId="f7f79cd3-3e0f-4c50-874a-160979e547af" providerId="ADAL" clId="{BAB33018-ED89-43FD-A27C-493AF1DA307C}" dt="2021-10-25T02:23:04.523" v="76" actId="1076"/>
          <ac:picMkLst>
            <pc:docMk/>
            <pc:sldMk cId="2077455468" sldId="3105"/>
            <ac:picMk id="5" creationId="{DA01632C-0070-4BDD-A06E-5B78C00ED07E}"/>
          </ac:picMkLst>
        </pc:picChg>
      </pc:sldChg>
      <pc:sldChg chg="addSp delSp modSp mod">
        <pc:chgData name="Andrea Ticozzi" userId="f7f79cd3-3e0f-4c50-874a-160979e547af" providerId="ADAL" clId="{BAB33018-ED89-43FD-A27C-493AF1DA307C}" dt="2021-10-25T04:33:36.531" v="3416" actId="20577"/>
        <pc:sldMkLst>
          <pc:docMk/>
          <pc:sldMk cId="3005550214" sldId="3106"/>
        </pc:sldMkLst>
        <pc:spChg chg="mod">
          <ac:chgData name="Andrea Ticozzi" userId="f7f79cd3-3e0f-4c50-874a-160979e547af" providerId="ADAL" clId="{BAB33018-ED89-43FD-A27C-493AF1DA307C}" dt="2021-10-25T02:43:38.431" v="811"/>
          <ac:spMkLst>
            <pc:docMk/>
            <pc:sldMk cId="3005550214" sldId="3106"/>
            <ac:spMk id="2" creationId="{7B34386E-CA93-497B-87DE-E30FF338DE75}"/>
          </ac:spMkLst>
        </pc:spChg>
        <pc:spChg chg="mod">
          <ac:chgData name="Andrea Ticozzi" userId="f7f79cd3-3e0f-4c50-874a-160979e547af" providerId="ADAL" clId="{BAB33018-ED89-43FD-A27C-493AF1DA307C}" dt="2021-10-25T02:27:03.346" v="246" actId="14100"/>
          <ac:spMkLst>
            <pc:docMk/>
            <pc:sldMk cId="3005550214" sldId="3106"/>
            <ac:spMk id="8" creationId="{506B50B4-6172-4391-8D33-F8ED1399D41F}"/>
          </ac:spMkLst>
        </pc:spChg>
        <pc:spChg chg="del">
          <ac:chgData name="Andrea Ticozzi" userId="f7f79cd3-3e0f-4c50-874a-160979e547af" providerId="ADAL" clId="{BAB33018-ED89-43FD-A27C-493AF1DA307C}" dt="2021-10-25T02:27:22.127" v="254" actId="478"/>
          <ac:spMkLst>
            <pc:docMk/>
            <pc:sldMk cId="3005550214" sldId="3106"/>
            <ac:spMk id="10" creationId="{8E9AA2CA-5573-4811-B29E-DC94E2CB58D9}"/>
          </ac:spMkLst>
        </pc:spChg>
        <pc:spChg chg="del mod">
          <ac:chgData name="Andrea Ticozzi" userId="f7f79cd3-3e0f-4c50-874a-160979e547af" providerId="ADAL" clId="{BAB33018-ED89-43FD-A27C-493AF1DA307C}" dt="2021-10-25T02:27:24.073" v="255" actId="478"/>
          <ac:spMkLst>
            <pc:docMk/>
            <pc:sldMk cId="3005550214" sldId="3106"/>
            <ac:spMk id="11" creationId="{143144D2-C4B4-4418-886C-D5CBF1E37F23}"/>
          </ac:spMkLst>
        </pc:spChg>
        <pc:spChg chg="add mod">
          <ac:chgData name="Andrea Ticozzi" userId="f7f79cd3-3e0f-4c50-874a-160979e547af" providerId="ADAL" clId="{BAB33018-ED89-43FD-A27C-493AF1DA307C}" dt="2021-10-25T04:33:36.531" v="3416" actId="20577"/>
          <ac:spMkLst>
            <pc:docMk/>
            <pc:sldMk cId="3005550214" sldId="3106"/>
            <ac:spMk id="16" creationId="{D7942316-8AFC-4009-B2E4-AFEB0191907C}"/>
          </ac:spMkLst>
        </pc:spChg>
        <pc:spChg chg="add mod ord">
          <ac:chgData name="Andrea Ticozzi" userId="f7f79cd3-3e0f-4c50-874a-160979e547af" providerId="ADAL" clId="{BAB33018-ED89-43FD-A27C-493AF1DA307C}" dt="2021-10-25T02:27:38.630" v="259" actId="167"/>
          <ac:spMkLst>
            <pc:docMk/>
            <pc:sldMk cId="3005550214" sldId="3106"/>
            <ac:spMk id="17" creationId="{9F4955A7-81C8-4E86-9DFA-97F6AF302598}"/>
          </ac:spMkLst>
        </pc:spChg>
        <pc:spChg chg="add mod">
          <ac:chgData name="Andrea Ticozzi" userId="f7f79cd3-3e0f-4c50-874a-160979e547af" providerId="ADAL" clId="{BAB33018-ED89-43FD-A27C-493AF1DA307C}" dt="2021-10-25T02:43:06.355" v="792" actId="207"/>
          <ac:spMkLst>
            <pc:docMk/>
            <pc:sldMk cId="3005550214" sldId="3106"/>
            <ac:spMk id="18" creationId="{C35354A2-899D-4FA5-80A3-5B01AE84C183}"/>
          </ac:spMkLst>
        </pc:spChg>
        <pc:spChg chg="add mod">
          <ac:chgData name="Andrea Ticozzi" userId="f7f79cd3-3e0f-4c50-874a-160979e547af" providerId="ADAL" clId="{BAB33018-ED89-43FD-A27C-493AF1DA307C}" dt="2021-10-25T02:42:09.084" v="778" actId="1076"/>
          <ac:spMkLst>
            <pc:docMk/>
            <pc:sldMk cId="3005550214" sldId="3106"/>
            <ac:spMk id="20" creationId="{8FC5D243-4671-4147-9283-0DF4A66A5DCD}"/>
          </ac:spMkLst>
        </pc:spChg>
        <pc:spChg chg="add del mod">
          <ac:chgData name="Andrea Ticozzi" userId="f7f79cd3-3e0f-4c50-874a-160979e547af" providerId="ADAL" clId="{BAB33018-ED89-43FD-A27C-493AF1DA307C}" dt="2021-10-25T02:43:14.873" v="794" actId="478"/>
          <ac:spMkLst>
            <pc:docMk/>
            <pc:sldMk cId="3005550214" sldId="3106"/>
            <ac:spMk id="21" creationId="{A00EE381-399A-40DC-8487-68AC903F8436}"/>
          </ac:spMkLst>
        </pc:spChg>
        <pc:spChg chg="add del mod">
          <ac:chgData name="Andrea Ticozzi" userId="f7f79cd3-3e0f-4c50-874a-160979e547af" providerId="ADAL" clId="{BAB33018-ED89-43FD-A27C-493AF1DA307C}" dt="2021-10-25T02:42:26.500" v="785" actId="478"/>
          <ac:spMkLst>
            <pc:docMk/>
            <pc:sldMk cId="3005550214" sldId="3106"/>
            <ac:spMk id="22" creationId="{282CD2ED-68C5-4FCD-928A-C0D57ECB15F7}"/>
          </ac:spMkLst>
        </pc:spChg>
        <pc:spChg chg="add del mod">
          <ac:chgData name="Andrea Ticozzi" userId="f7f79cd3-3e0f-4c50-874a-160979e547af" providerId="ADAL" clId="{BAB33018-ED89-43FD-A27C-493AF1DA307C}" dt="2021-10-25T02:42:25.859" v="784" actId="478"/>
          <ac:spMkLst>
            <pc:docMk/>
            <pc:sldMk cId="3005550214" sldId="3106"/>
            <ac:spMk id="23" creationId="{A9AAE5B1-BBAB-4CB1-B87D-7DF441B35C4B}"/>
          </ac:spMkLst>
        </pc:spChg>
        <pc:spChg chg="add mod">
          <ac:chgData name="Andrea Ticozzi" userId="f7f79cd3-3e0f-4c50-874a-160979e547af" providerId="ADAL" clId="{BAB33018-ED89-43FD-A27C-493AF1DA307C}" dt="2021-10-25T02:42:11.776" v="779" actId="1076"/>
          <ac:spMkLst>
            <pc:docMk/>
            <pc:sldMk cId="3005550214" sldId="3106"/>
            <ac:spMk id="24" creationId="{D8D67DEC-620D-435D-8984-D428952FCB36}"/>
          </ac:spMkLst>
        </pc:spChg>
        <pc:spChg chg="add mod">
          <ac:chgData name="Andrea Ticozzi" userId="f7f79cd3-3e0f-4c50-874a-160979e547af" providerId="ADAL" clId="{BAB33018-ED89-43FD-A27C-493AF1DA307C}" dt="2021-10-25T02:42:14.835" v="780" actId="1076"/>
          <ac:spMkLst>
            <pc:docMk/>
            <pc:sldMk cId="3005550214" sldId="3106"/>
            <ac:spMk id="25" creationId="{7D3AA790-D8B3-4A3F-8322-2C3E91DDA612}"/>
          </ac:spMkLst>
        </pc:spChg>
        <pc:spChg chg="add mod">
          <ac:chgData name="Andrea Ticozzi" userId="f7f79cd3-3e0f-4c50-874a-160979e547af" providerId="ADAL" clId="{BAB33018-ED89-43FD-A27C-493AF1DA307C}" dt="2021-10-25T02:43:10.135" v="793" actId="1076"/>
          <ac:spMkLst>
            <pc:docMk/>
            <pc:sldMk cId="3005550214" sldId="3106"/>
            <ac:spMk id="26" creationId="{B1099465-92C4-4BC5-914C-3944FD1ACD30}"/>
          </ac:spMkLst>
        </pc:spChg>
        <pc:spChg chg="mod">
          <ac:chgData name="Andrea Ticozzi" userId="f7f79cd3-3e0f-4c50-874a-160979e547af" providerId="ADAL" clId="{BAB33018-ED89-43FD-A27C-493AF1DA307C}" dt="2021-10-25T02:26:58.066" v="245" actId="206"/>
          <ac:spMkLst>
            <pc:docMk/>
            <pc:sldMk cId="3005550214" sldId="3106"/>
            <ac:spMk id="28" creationId="{2802F648-6E10-4035-A906-ECB1510B6AC0}"/>
          </ac:spMkLst>
        </pc:spChg>
        <pc:grpChg chg="mod">
          <ac:chgData name="Andrea Ticozzi" userId="f7f79cd3-3e0f-4c50-874a-160979e547af" providerId="ADAL" clId="{BAB33018-ED89-43FD-A27C-493AF1DA307C}" dt="2021-10-25T02:26:58.066" v="245" actId="206"/>
          <ac:grpSpMkLst>
            <pc:docMk/>
            <pc:sldMk cId="3005550214" sldId="3106"/>
            <ac:grpSpMk id="29" creationId="{A13C074D-578D-41F3-AE45-E5C25F2F42EF}"/>
          </ac:grpSpMkLst>
        </pc:grpChg>
        <pc:picChg chg="mod">
          <ac:chgData name="Andrea Ticozzi" userId="f7f79cd3-3e0f-4c50-874a-160979e547af" providerId="ADAL" clId="{BAB33018-ED89-43FD-A27C-493AF1DA307C}" dt="2021-10-25T02:26:58.066" v="245" actId="206"/>
          <ac:picMkLst>
            <pc:docMk/>
            <pc:sldMk cId="3005550214" sldId="3106"/>
            <ac:picMk id="5" creationId="{DA01632C-0070-4BDD-A06E-5B78C00ED07E}"/>
          </ac:picMkLst>
        </pc:picChg>
        <pc:picChg chg="add mod">
          <ac:chgData name="Andrea Ticozzi" userId="f7f79cd3-3e0f-4c50-874a-160979e547af" providerId="ADAL" clId="{BAB33018-ED89-43FD-A27C-493AF1DA307C}" dt="2021-10-25T02:42:03.235" v="776" actId="14100"/>
          <ac:picMkLst>
            <pc:docMk/>
            <pc:sldMk cId="3005550214" sldId="3106"/>
            <ac:picMk id="19" creationId="{1C71EE15-C90D-4304-B71B-9DC5D91911EC}"/>
          </ac:picMkLst>
        </pc:picChg>
        <pc:cxnChg chg="del mod">
          <ac:chgData name="Andrea Ticozzi" userId="f7f79cd3-3e0f-4c50-874a-160979e547af" providerId="ADAL" clId="{BAB33018-ED89-43FD-A27C-493AF1DA307C}" dt="2021-10-25T02:40:07.914" v="740" actId="478"/>
          <ac:cxnSpMkLst>
            <pc:docMk/>
            <pc:sldMk cId="3005550214" sldId="3106"/>
            <ac:cxnSpMk id="12" creationId="{48AB6015-1A94-4D8A-8C03-C95880F9205E}"/>
          </ac:cxnSpMkLst>
        </pc:cxnChg>
        <pc:cxnChg chg="del mod">
          <ac:chgData name="Andrea Ticozzi" userId="f7f79cd3-3e0f-4c50-874a-160979e547af" providerId="ADAL" clId="{BAB33018-ED89-43FD-A27C-493AF1DA307C}" dt="2021-10-25T02:27:06.565" v="248" actId="478"/>
          <ac:cxnSpMkLst>
            <pc:docMk/>
            <pc:sldMk cId="3005550214" sldId="3106"/>
            <ac:cxnSpMk id="13" creationId="{97D08793-121F-4879-A022-CE4C2F67D5BB}"/>
          </ac:cxnSpMkLst>
        </pc:cxnChg>
        <pc:cxnChg chg="del mod">
          <ac:chgData name="Andrea Ticozzi" userId="f7f79cd3-3e0f-4c50-874a-160979e547af" providerId="ADAL" clId="{BAB33018-ED89-43FD-A27C-493AF1DA307C}" dt="2021-10-25T02:27:04.938" v="247" actId="478"/>
          <ac:cxnSpMkLst>
            <pc:docMk/>
            <pc:sldMk cId="3005550214" sldId="3106"/>
            <ac:cxnSpMk id="15" creationId="{65CB9653-AE1D-4318-A791-186DBAAB62AF}"/>
          </ac:cxnSpMkLst>
        </pc:cxnChg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1579621684" sldId="3107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237693340" sldId="3109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3674941321" sldId="3111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3587646278" sldId="3113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3038174016" sldId="3116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179677849" sldId="3117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903433805" sldId="3118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251298289" sldId="3119"/>
        </pc:sldMkLst>
      </pc:sldChg>
      <pc:sldChg chg="del">
        <pc:chgData name="Andrea Ticozzi" userId="f7f79cd3-3e0f-4c50-874a-160979e547af" providerId="ADAL" clId="{BAB33018-ED89-43FD-A27C-493AF1DA307C}" dt="2021-10-25T02:37:08.053" v="660" actId="47"/>
        <pc:sldMkLst>
          <pc:docMk/>
          <pc:sldMk cId="4274098224" sldId="3120"/>
        </pc:sldMkLst>
      </pc:sldChg>
      <pc:sldChg chg="delSp modSp add mod">
        <pc:chgData name="Andrea Ticozzi" userId="f7f79cd3-3e0f-4c50-874a-160979e547af" providerId="ADAL" clId="{BAB33018-ED89-43FD-A27C-493AF1DA307C}" dt="2021-10-25T04:33:57.684" v="3438" actId="20577"/>
        <pc:sldMkLst>
          <pc:docMk/>
          <pc:sldMk cId="3460657254" sldId="3121"/>
        </pc:sldMkLst>
        <pc:spChg chg="mod">
          <ac:chgData name="Andrea Ticozzi" userId="f7f79cd3-3e0f-4c50-874a-160979e547af" providerId="ADAL" clId="{BAB33018-ED89-43FD-A27C-493AF1DA307C}" dt="2021-10-25T02:43:40.032" v="812"/>
          <ac:spMkLst>
            <pc:docMk/>
            <pc:sldMk cId="3460657254" sldId="3121"/>
            <ac:spMk id="2" creationId="{7B34386E-CA93-497B-87DE-E30FF338DE75}"/>
          </ac:spMkLst>
        </pc:spChg>
        <pc:spChg chg="mod">
          <ac:chgData name="Andrea Ticozzi" userId="f7f79cd3-3e0f-4c50-874a-160979e547af" providerId="ADAL" clId="{BAB33018-ED89-43FD-A27C-493AF1DA307C}" dt="2021-10-25T02:34:53.265" v="542" actId="14100"/>
          <ac:spMkLst>
            <pc:docMk/>
            <pc:sldMk cId="3460657254" sldId="3121"/>
            <ac:spMk id="8" creationId="{506B50B4-6172-4391-8D33-F8ED1399D41F}"/>
          </ac:spMkLst>
        </pc:spChg>
        <pc:spChg chg="mod">
          <ac:chgData name="Andrea Ticozzi" userId="f7f79cd3-3e0f-4c50-874a-160979e547af" providerId="ADAL" clId="{BAB33018-ED89-43FD-A27C-493AF1DA307C}" dt="2021-10-25T04:33:57.684" v="3438" actId="20577"/>
          <ac:spMkLst>
            <pc:docMk/>
            <pc:sldMk cId="3460657254" sldId="3121"/>
            <ac:spMk id="16" creationId="{D7942316-8AFC-4009-B2E4-AFEB0191907C}"/>
          </ac:spMkLst>
        </pc:spChg>
        <pc:spChg chg="mod">
          <ac:chgData name="Andrea Ticozzi" userId="f7f79cd3-3e0f-4c50-874a-160979e547af" providerId="ADAL" clId="{BAB33018-ED89-43FD-A27C-493AF1DA307C}" dt="2021-10-25T02:34:44.177" v="541" actId="206"/>
          <ac:spMkLst>
            <pc:docMk/>
            <pc:sldMk cId="3460657254" sldId="3121"/>
            <ac:spMk id="28" creationId="{2802F648-6E10-4035-A906-ECB1510B6AC0}"/>
          </ac:spMkLst>
        </pc:spChg>
        <pc:grpChg chg="mod">
          <ac:chgData name="Andrea Ticozzi" userId="f7f79cd3-3e0f-4c50-874a-160979e547af" providerId="ADAL" clId="{BAB33018-ED89-43FD-A27C-493AF1DA307C}" dt="2021-10-25T02:34:44.177" v="541" actId="206"/>
          <ac:grpSpMkLst>
            <pc:docMk/>
            <pc:sldMk cId="3460657254" sldId="3121"/>
            <ac:grpSpMk id="29" creationId="{A13C074D-578D-41F3-AE45-E5C25F2F42EF}"/>
          </ac:grpSpMkLst>
        </pc:grpChg>
        <pc:picChg chg="mod">
          <ac:chgData name="Andrea Ticozzi" userId="f7f79cd3-3e0f-4c50-874a-160979e547af" providerId="ADAL" clId="{BAB33018-ED89-43FD-A27C-493AF1DA307C}" dt="2021-10-25T02:34:44.177" v="541" actId="206"/>
          <ac:picMkLst>
            <pc:docMk/>
            <pc:sldMk cId="3460657254" sldId="3121"/>
            <ac:picMk id="5" creationId="{DA01632C-0070-4BDD-A06E-5B78C00ED07E}"/>
          </ac:picMkLst>
        </pc:picChg>
        <pc:cxnChg chg="del mod">
          <ac:chgData name="Andrea Ticozzi" userId="f7f79cd3-3e0f-4c50-874a-160979e547af" providerId="ADAL" clId="{BAB33018-ED89-43FD-A27C-493AF1DA307C}" dt="2021-10-25T02:40:10.652" v="741" actId="478"/>
          <ac:cxnSpMkLst>
            <pc:docMk/>
            <pc:sldMk cId="3460657254" sldId="3121"/>
            <ac:cxnSpMk id="12" creationId="{48AB6015-1A94-4D8A-8C03-C95880F9205E}"/>
          </ac:cxnSpMkLst>
        </pc:cxnChg>
      </pc:sldChg>
      <pc:sldChg chg="addSp delSp modSp add mod">
        <pc:chgData name="Andrea Ticozzi" userId="f7f79cd3-3e0f-4c50-874a-160979e547af" providerId="ADAL" clId="{BAB33018-ED89-43FD-A27C-493AF1DA307C}" dt="2021-10-25T04:23:22.793" v="2689" actId="113"/>
        <pc:sldMkLst>
          <pc:docMk/>
          <pc:sldMk cId="4022240828" sldId="3122"/>
        </pc:sldMkLst>
        <pc:spChg chg="mod">
          <ac:chgData name="Andrea Ticozzi" userId="f7f79cd3-3e0f-4c50-874a-160979e547af" providerId="ADAL" clId="{BAB33018-ED89-43FD-A27C-493AF1DA307C}" dt="2021-10-25T03:33:24.706" v="1974" actId="1076"/>
          <ac:spMkLst>
            <pc:docMk/>
            <pc:sldMk cId="4022240828" sldId="3122"/>
            <ac:spMk id="2" creationId="{7B34386E-CA93-497B-87DE-E30FF338DE75}"/>
          </ac:spMkLst>
        </pc:spChg>
        <pc:spChg chg="add mod">
          <ac:chgData name="Andrea Ticozzi" userId="f7f79cd3-3e0f-4c50-874a-160979e547af" providerId="ADAL" clId="{BAB33018-ED89-43FD-A27C-493AF1DA307C}" dt="2021-10-25T02:47:35.070" v="826" actId="14100"/>
          <ac:spMkLst>
            <pc:docMk/>
            <pc:sldMk cId="4022240828" sldId="3122"/>
            <ac:spMk id="15" creationId="{A653B3F4-C851-4D02-9DA4-F5D91839A06B}"/>
          </ac:spMkLst>
        </pc:spChg>
        <pc:spChg chg="del">
          <ac:chgData name="Andrea Ticozzi" userId="f7f79cd3-3e0f-4c50-874a-160979e547af" providerId="ADAL" clId="{BAB33018-ED89-43FD-A27C-493AF1DA307C}" dt="2021-10-25T02:37:22.690" v="685" actId="478"/>
          <ac:spMkLst>
            <pc:docMk/>
            <pc:sldMk cId="4022240828" sldId="3122"/>
            <ac:spMk id="16" creationId="{D7942316-8AFC-4009-B2E4-AFEB0191907C}"/>
          </ac:spMkLst>
        </pc:spChg>
        <pc:spChg chg="del">
          <ac:chgData name="Andrea Ticozzi" userId="f7f79cd3-3e0f-4c50-874a-160979e547af" providerId="ADAL" clId="{BAB33018-ED89-43FD-A27C-493AF1DA307C}" dt="2021-10-25T02:37:23.325" v="686" actId="478"/>
          <ac:spMkLst>
            <pc:docMk/>
            <pc:sldMk cId="4022240828" sldId="3122"/>
            <ac:spMk id="17" creationId="{9F4955A7-81C8-4E86-9DFA-97F6AF302598}"/>
          </ac:spMkLst>
        </pc:spChg>
        <pc:spChg chg="add del mod">
          <ac:chgData name="Andrea Ticozzi" userId="f7f79cd3-3e0f-4c50-874a-160979e547af" providerId="ADAL" clId="{BAB33018-ED89-43FD-A27C-493AF1DA307C}" dt="2021-10-25T02:47:39.515" v="828"/>
          <ac:spMkLst>
            <pc:docMk/>
            <pc:sldMk cId="4022240828" sldId="3122"/>
            <ac:spMk id="18" creationId="{762F0860-B876-4A57-AE62-7E7A2C9077FB}"/>
          </ac:spMkLst>
        </pc:spChg>
        <pc:spChg chg="add mod">
          <ac:chgData name="Andrea Ticozzi" userId="f7f79cd3-3e0f-4c50-874a-160979e547af" providerId="ADAL" clId="{BAB33018-ED89-43FD-A27C-493AF1DA307C}" dt="2021-10-25T04:23:22.793" v="2689" actId="113"/>
          <ac:spMkLst>
            <pc:docMk/>
            <pc:sldMk cId="4022240828" sldId="3122"/>
            <ac:spMk id="19" creationId="{1BAFB81B-2E33-4399-99E2-E207B2B3090F}"/>
          </ac:spMkLst>
        </pc:spChg>
        <pc:spChg chg="add mod">
          <ac:chgData name="Andrea Ticozzi" userId="f7f79cd3-3e0f-4c50-874a-160979e547af" providerId="ADAL" clId="{BAB33018-ED89-43FD-A27C-493AF1DA307C}" dt="2021-10-25T03:33:17.958" v="1966" actId="1076"/>
          <ac:spMkLst>
            <pc:docMk/>
            <pc:sldMk cId="4022240828" sldId="3122"/>
            <ac:spMk id="22" creationId="{68C53BB7-6DF4-4E05-8EAD-120B589A9442}"/>
          </ac:spMkLst>
        </pc:spChg>
        <pc:spChg chg="add mod">
          <ac:chgData name="Andrea Ticozzi" userId="f7f79cd3-3e0f-4c50-874a-160979e547af" providerId="ADAL" clId="{BAB33018-ED89-43FD-A27C-493AF1DA307C}" dt="2021-10-25T03:33:28.109" v="1975" actId="1076"/>
          <ac:spMkLst>
            <pc:docMk/>
            <pc:sldMk cId="4022240828" sldId="3122"/>
            <ac:spMk id="23" creationId="{2538DC28-8B8A-43DA-9F77-93ED7143906E}"/>
          </ac:spMkLst>
        </pc:spChg>
        <pc:grpChg chg="del">
          <ac:chgData name="Andrea Ticozzi" userId="f7f79cd3-3e0f-4c50-874a-160979e547af" providerId="ADAL" clId="{BAB33018-ED89-43FD-A27C-493AF1DA307C}" dt="2021-10-25T02:37:20.795" v="684" actId="478"/>
          <ac:grpSpMkLst>
            <pc:docMk/>
            <pc:sldMk cId="4022240828" sldId="3122"/>
            <ac:grpSpMk id="29" creationId="{A13C074D-578D-41F3-AE45-E5C25F2F42EF}"/>
          </ac:grpSpMkLst>
        </pc:grpChg>
        <pc:picChg chg="add mod">
          <ac:chgData name="Andrea Ticozzi" userId="f7f79cd3-3e0f-4c50-874a-160979e547af" providerId="ADAL" clId="{BAB33018-ED89-43FD-A27C-493AF1DA307C}" dt="2021-10-25T03:29:52.548" v="1794" actId="14826"/>
          <ac:picMkLst>
            <pc:docMk/>
            <pc:sldMk cId="4022240828" sldId="3122"/>
            <ac:picMk id="9" creationId="{2380B550-27E6-43D7-B534-3B1C3ADCAC49}"/>
          </ac:picMkLst>
        </pc:picChg>
        <pc:cxnChg chg="add mod">
          <ac:chgData name="Andrea Ticozzi" userId="f7f79cd3-3e0f-4c50-874a-160979e547af" providerId="ADAL" clId="{BAB33018-ED89-43FD-A27C-493AF1DA307C}" dt="2021-10-25T03:32:48.742" v="1948" actId="1076"/>
          <ac:cxnSpMkLst>
            <pc:docMk/>
            <pc:sldMk cId="4022240828" sldId="3122"/>
            <ac:cxnSpMk id="11" creationId="{E71C3497-BF17-46EF-9A29-3A36BC2EF483}"/>
          </ac:cxnSpMkLst>
        </pc:cxnChg>
        <pc:cxnChg chg="add mod">
          <ac:chgData name="Andrea Ticozzi" userId="f7f79cd3-3e0f-4c50-874a-160979e547af" providerId="ADAL" clId="{BAB33018-ED89-43FD-A27C-493AF1DA307C}" dt="2021-10-25T03:32:45.964" v="1947" actId="1076"/>
          <ac:cxnSpMkLst>
            <pc:docMk/>
            <pc:sldMk cId="4022240828" sldId="3122"/>
            <ac:cxnSpMk id="20" creationId="{37700544-09D2-43B9-93D8-8E7D3AC5959A}"/>
          </ac:cxnSpMkLst>
        </pc:cxnChg>
      </pc:sldChg>
      <pc:sldChg chg="addSp delSp modSp add mod">
        <pc:chgData name="Andrea Ticozzi" userId="f7f79cd3-3e0f-4c50-874a-160979e547af" providerId="ADAL" clId="{BAB33018-ED89-43FD-A27C-493AF1DA307C}" dt="2021-10-25T03:14:13.043" v="1380" actId="207"/>
        <pc:sldMkLst>
          <pc:docMk/>
          <pc:sldMk cId="263160936" sldId="3123"/>
        </pc:sldMkLst>
        <pc:spChg chg="mod">
          <ac:chgData name="Andrea Ticozzi" userId="f7f79cd3-3e0f-4c50-874a-160979e547af" providerId="ADAL" clId="{BAB33018-ED89-43FD-A27C-493AF1DA307C}" dt="2021-10-25T03:14:13.043" v="1380" actId="207"/>
          <ac:spMkLst>
            <pc:docMk/>
            <pc:sldMk cId="263160936" sldId="3123"/>
            <ac:spMk id="19" creationId="{1BAFB81B-2E33-4399-99E2-E207B2B3090F}"/>
          </ac:spMkLst>
        </pc:spChg>
        <pc:picChg chg="add del">
          <ac:chgData name="Andrea Ticozzi" userId="f7f79cd3-3e0f-4c50-874a-160979e547af" providerId="ADAL" clId="{BAB33018-ED89-43FD-A27C-493AF1DA307C}" dt="2021-10-25T03:07:28.088" v="1017" actId="21"/>
          <ac:picMkLst>
            <pc:docMk/>
            <pc:sldMk cId="263160936" sldId="3123"/>
            <ac:picMk id="7" creationId="{90E1D014-F0A2-4821-8C2F-C1C629BA6AC7}"/>
          </ac:picMkLst>
        </pc:picChg>
        <pc:picChg chg="del">
          <ac:chgData name="Andrea Ticozzi" userId="f7f79cd3-3e0f-4c50-874a-160979e547af" providerId="ADAL" clId="{BAB33018-ED89-43FD-A27C-493AF1DA307C}" dt="2021-10-25T03:06:58.237" v="1004" actId="478"/>
          <ac:picMkLst>
            <pc:docMk/>
            <pc:sldMk cId="263160936" sldId="3123"/>
            <ac:picMk id="9" creationId="{2380B550-27E6-43D7-B534-3B1C3ADCAC49}"/>
          </ac:picMkLst>
        </pc:picChg>
        <pc:picChg chg="add del mod ord">
          <ac:chgData name="Andrea Ticozzi" userId="f7f79cd3-3e0f-4c50-874a-160979e547af" providerId="ADAL" clId="{BAB33018-ED89-43FD-A27C-493AF1DA307C}" dt="2021-10-25T03:07:36.685" v="1019" actId="167"/>
          <ac:picMkLst>
            <pc:docMk/>
            <pc:sldMk cId="263160936" sldId="3123"/>
            <ac:picMk id="11" creationId="{51B433D4-A7A6-459A-861C-F82B655B8E34}"/>
          </ac:picMkLst>
        </pc:picChg>
        <pc:picChg chg="add del mod">
          <ac:chgData name="Andrea Ticozzi" userId="f7f79cd3-3e0f-4c50-874a-160979e547af" providerId="ADAL" clId="{BAB33018-ED89-43FD-A27C-493AF1DA307C}" dt="2021-10-25T03:07:26.212" v="1016" actId="21"/>
          <ac:picMkLst>
            <pc:docMk/>
            <pc:sldMk cId="263160936" sldId="3123"/>
            <ac:picMk id="12" creationId="{4474C332-5985-4A65-BEF0-65121C406F70}"/>
          </ac:picMkLst>
        </pc:picChg>
      </pc:sldChg>
      <pc:sldChg chg="modSp add mod">
        <pc:chgData name="Andrea Ticozzi" userId="f7f79cd3-3e0f-4c50-874a-160979e547af" providerId="ADAL" clId="{BAB33018-ED89-43FD-A27C-493AF1DA307C}" dt="2021-10-25T03:33:36.131" v="1980" actId="20577"/>
        <pc:sldMkLst>
          <pc:docMk/>
          <pc:sldMk cId="172277879" sldId="3124"/>
        </pc:sldMkLst>
        <pc:spChg chg="mod">
          <ac:chgData name="Andrea Ticozzi" userId="f7f79cd3-3e0f-4c50-874a-160979e547af" providerId="ADAL" clId="{BAB33018-ED89-43FD-A27C-493AF1DA307C}" dt="2021-10-25T03:33:36.131" v="1980" actId="20577"/>
          <ac:spMkLst>
            <pc:docMk/>
            <pc:sldMk cId="172277879" sldId="3124"/>
            <ac:spMk id="19" creationId="{1BAFB81B-2E33-4399-99E2-E207B2B3090F}"/>
          </ac:spMkLst>
        </pc:spChg>
        <pc:picChg chg="mod">
          <ac:chgData name="Andrea Ticozzi" userId="f7f79cd3-3e0f-4c50-874a-160979e547af" providerId="ADAL" clId="{BAB33018-ED89-43FD-A27C-493AF1DA307C}" dt="2021-10-25T03:19:28.617" v="1382" actId="14826"/>
          <ac:picMkLst>
            <pc:docMk/>
            <pc:sldMk cId="172277879" sldId="3124"/>
            <ac:picMk id="11" creationId="{51B433D4-A7A6-459A-861C-F82B655B8E34}"/>
          </ac:picMkLst>
        </pc:picChg>
      </pc:sldChg>
      <pc:sldChg chg="add del">
        <pc:chgData name="Andrea Ticozzi" userId="f7f79cd3-3e0f-4c50-874a-160979e547af" providerId="ADAL" clId="{BAB33018-ED89-43FD-A27C-493AF1DA307C}" dt="2021-10-25T03:07:03.979" v="1006"/>
        <pc:sldMkLst>
          <pc:docMk/>
          <pc:sldMk cId="1305588645" sldId="3124"/>
        </pc:sldMkLst>
      </pc:sldChg>
      <pc:sldChg chg="add del">
        <pc:chgData name="Andrea Ticozzi" userId="f7f79cd3-3e0f-4c50-874a-160979e547af" providerId="ADAL" clId="{BAB33018-ED89-43FD-A27C-493AF1DA307C}" dt="2021-10-25T03:13:45.891" v="1303" actId="47"/>
        <pc:sldMkLst>
          <pc:docMk/>
          <pc:sldMk cId="1949647944" sldId="3124"/>
        </pc:sldMkLst>
      </pc:sldChg>
      <pc:sldChg chg="addSp modSp add mod">
        <pc:chgData name="Andrea Ticozzi" userId="f7f79cd3-3e0f-4c50-874a-160979e547af" providerId="ADAL" clId="{BAB33018-ED89-43FD-A27C-493AF1DA307C}" dt="2021-10-25T04:35:26.448" v="3482" actId="1076"/>
        <pc:sldMkLst>
          <pc:docMk/>
          <pc:sldMk cId="850086777" sldId="3125"/>
        </pc:sldMkLst>
        <pc:spChg chg="mod">
          <ac:chgData name="Andrea Ticozzi" userId="f7f79cd3-3e0f-4c50-874a-160979e547af" providerId="ADAL" clId="{BAB33018-ED89-43FD-A27C-493AF1DA307C}" dt="2021-10-25T04:34:09.236" v="3439" actId="6549"/>
          <ac:spMkLst>
            <pc:docMk/>
            <pc:sldMk cId="850086777" sldId="3125"/>
            <ac:spMk id="2" creationId="{7B34386E-CA93-497B-87DE-E30FF338DE75}"/>
          </ac:spMkLst>
        </pc:spChg>
        <pc:spChg chg="add mod">
          <ac:chgData name="Andrea Ticozzi" userId="f7f79cd3-3e0f-4c50-874a-160979e547af" providerId="ADAL" clId="{BAB33018-ED89-43FD-A27C-493AF1DA307C}" dt="2021-10-25T04:14:08.029" v="2220" actId="1035"/>
          <ac:spMkLst>
            <pc:docMk/>
            <pc:sldMk cId="850086777" sldId="3125"/>
            <ac:spMk id="10" creationId="{D09888BF-E6FB-4AB4-B660-7DFD675481DA}"/>
          </ac:spMkLst>
        </pc:spChg>
        <pc:spChg chg="add mod">
          <ac:chgData name="Andrea Ticozzi" userId="f7f79cd3-3e0f-4c50-874a-160979e547af" providerId="ADAL" clId="{BAB33018-ED89-43FD-A27C-493AF1DA307C}" dt="2021-10-25T04:35:26.448" v="3482" actId="1076"/>
          <ac:spMkLst>
            <pc:docMk/>
            <pc:sldMk cId="850086777" sldId="3125"/>
            <ac:spMk id="17" creationId="{A5D78DD3-A337-4174-8E19-2D0C1D03B9A0}"/>
          </ac:spMkLst>
        </pc:spChg>
        <pc:spChg chg="add mod">
          <ac:chgData name="Andrea Ticozzi" userId="f7f79cd3-3e0f-4c50-874a-160979e547af" providerId="ADAL" clId="{BAB33018-ED89-43FD-A27C-493AF1DA307C}" dt="2021-10-25T04:35:17.558" v="3481" actId="1076"/>
          <ac:spMkLst>
            <pc:docMk/>
            <pc:sldMk cId="850086777" sldId="3125"/>
            <ac:spMk id="18" creationId="{E58F38FC-DDA9-4A3C-9C39-A36C17581BE6}"/>
          </ac:spMkLst>
        </pc:spChg>
        <pc:spChg chg="mod">
          <ac:chgData name="Andrea Ticozzi" userId="f7f79cd3-3e0f-4c50-874a-160979e547af" providerId="ADAL" clId="{BAB33018-ED89-43FD-A27C-493AF1DA307C}" dt="2021-10-25T04:34:19.911" v="3453" actId="20577"/>
          <ac:spMkLst>
            <pc:docMk/>
            <pc:sldMk cId="850086777" sldId="3125"/>
            <ac:spMk id="19" creationId="{1BAFB81B-2E33-4399-99E2-E207B2B3090F}"/>
          </ac:spMkLst>
        </pc:spChg>
        <pc:picChg chg="mod">
          <ac:chgData name="Andrea Ticozzi" userId="f7f79cd3-3e0f-4c50-874a-160979e547af" providerId="ADAL" clId="{BAB33018-ED89-43FD-A27C-493AF1DA307C}" dt="2021-10-25T04:13:33.843" v="2213" actId="1076"/>
          <ac:picMkLst>
            <pc:docMk/>
            <pc:sldMk cId="850086777" sldId="3125"/>
            <ac:picMk id="11" creationId="{51B433D4-A7A6-459A-861C-F82B655B8E34}"/>
          </ac:picMkLst>
        </pc:picChg>
        <pc:cxnChg chg="add mod">
          <ac:chgData name="Andrea Ticozzi" userId="f7f79cd3-3e0f-4c50-874a-160979e547af" providerId="ADAL" clId="{BAB33018-ED89-43FD-A27C-493AF1DA307C}" dt="2021-10-25T04:13:57.738" v="2216" actId="14100"/>
          <ac:cxnSpMkLst>
            <pc:docMk/>
            <pc:sldMk cId="850086777" sldId="3125"/>
            <ac:cxnSpMk id="9" creationId="{5A80D6D7-56DC-4428-A1FE-CE3B0AE4503C}"/>
          </ac:cxnSpMkLst>
        </pc:cxnChg>
        <pc:cxnChg chg="add mod">
          <ac:chgData name="Andrea Ticozzi" userId="f7f79cd3-3e0f-4c50-874a-160979e547af" providerId="ADAL" clId="{BAB33018-ED89-43FD-A27C-493AF1DA307C}" dt="2021-10-25T04:34:40.441" v="3457" actId="1038"/>
          <ac:cxnSpMkLst>
            <pc:docMk/>
            <pc:sldMk cId="850086777" sldId="3125"/>
            <ac:cxnSpMk id="13" creationId="{9E32EC4B-A670-4041-A70B-77399AE34958}"/>
          </ac:cxnSpMkLst>
        </pc:cxnChg>
        <pc:cxnChg chg="add mod">
          <ac:chgData name="Andrea Ticozzi" userId="f7f79cd3-3e0f-4c50-874a-160979e547af" providerId="ADAL" clId="{BAB33018-ED89-43FD-A27C-493AF1DA307C}" dt="2021-10-25T04:34:47.469" v="3460" actId="1076"/>
          <ac:cxnSpMkLst>
            <pc:docMk/>
            <pc:sldMk cId="850086777" sldId="3125"/>
            <ac:cxnSpMk id="16" creationId="{4EC43D88-F909-444F-81A5-2EB72C6956CC}"/>
          </ac:cxnSpMkLst>
        </pc:cxnChg>
      </pc:sldChg>
      <pc:sldChg chg="modSp add mod">
        <pc:chgData name="Andrea Ticozzi" userId="f7f79cd3-3e0f-4c50-874a-160979e547af" providerId="ADAL" clId="{BAB33018-ED89-43FD-A27C-493AF1DA307C}" dt="2021-10-25T04:31:31.625" v="3351" actId="6549"/>
        <pc:sldMkLst>
          <pc:docMk/>
          <pc:sldMk cId="625148252" sldId="3126"/>
        </pc:sldMkLst>
        <pc:spChg chg="mod">
          <ac:chgData name="Andrea Ticozzi" userId="f7f79cd3-3e0f-4c50-874a-160979e547af" providerId="ADAL" clId="{BAB33018-ED89-43FD-A27C-493AF1DA307C}" dt="2021-10-25T04:14:49.312" v="2250" actId="20577"/>
          <ac:spMkLst>
            <pc:docMk/>
            <pc:sldMk cId="625148252" sldId="3126"/>
            <ac:spMk id="2" creationId="{7B34386E-CA93-497B-87DE-E30FF338DE75}"/>
          </ac:spMkLst>
        </pc:spChg>
        <pc:spChg chg="mod">
          <ac:chgData name="Andrea Ticozzi" userId="f7f79cd3-3e0f-4c50-874a-160979e547af" providerId="ADAL" clId="{BAB33018-ED89-43FD-A27C-493AF1DA307C}" dt="2021-10-25T04:31:31.625" v="3351" actId="6549"/>
          <ac:spMkLst>
            <pc:docMk/>
            <pc:sldMk cId="625148252" sldId="3126"/>
            <ac:spMk id="19" creationId="{1BAFB81B-2E33-4399-99E2-E207B2B3090F}"/>
          </ac:spMkLst>
        </pc:spChg>
        <pc:picChg chg="mod">
          <ac:chgData name="Andrea Ticozzi" userId="f7f79cd3-3e0f-4c50-874a-160979e547af" providerId="ADAL" clId="{BAB33018-ED89-43FD-A27C-493AF1DA307C}" dt="2021-10-25T04:16:37.469" v="2251" actId="14826"/>
          <ac:picMkLst>
            <pc:docMk/>
            <pc:sldMk cId="625148252" sldId="3126"/>
            <ac:picMk id="11" creationId="{51B433D4-A7A6-459A-861C-F82B655B8E34}"/>
          </ac:picMkLst>
        </pc:picChg>
      </pc:sldChg>
      <pc:sldChg chg="addSp delSp modSp add mod">
        <pc:chgData name="Andrea Ticozzi" userId="f7f79cd3-3e0f-4c50-874a-160979e547af" providerId="ADAL" clId="{BAB33018-ED89-43FD-A27C-493AF1DA307C}" dt="2021-10-25T04:31:06.933" v="3349" actId="20577"/>
        <pc:sldMkLst>
          <pc:docMk/>
          <pc:sldMk cId="1877359431" sldId="3127"/>
        </pc:sldMkLst>
        <pc:spChg chg="mod">
          <ac:chgData name="Andrea Ticozzi" userId="f7f79cd3-3e0f-4c50-874a-160979e547af" providerId="ADAL" clId="{BAB33018-ED89-43FD-A27C-493AF1DA307C}" dt="2021-10-25T04:23:59.874" v="2701" actId="20577"/>
          <ac:spMkLst>
            <pc:docMk/>
            <pc:sldMk cId="1877359431" sldId="3127"/>
            <ac:spMk id="2" creationId="{7B34386E-CA93-497B-87DE-E30FF338DE75}"/>
          </ac:spMkLst>
        </pc:spChg>
        <pc:spChg chg="add mod">
          <ac:chgData name="Andrea Ticozzi" userId="f7f79cd3-3e0f-4c50-874a-160979e547af" providerId="ADAL" clId="{BAB33018-ED89-43FD-A27C-493AF1DA307C}" dt="2021-10-25T04:31:06.933" v="3349" actId="20577"/>
          <ac:spMkLst>
            <pc:docMk/>
            <pc:sldMk cId="1877359431" sldId="3127"/>
            <ac:spMk id="9" creationId="{433F3CB4-5DCF-4CC6-80E8-CAA6F30F8047}"/>
          </ac:spMkLst>
        </pc:spChg>
        <pc:spChg chg="del">
          <ac:chgData name="Andrea Ticozzi" userId="f7f79cd3-3e0f-4c50-874a-160979e547af" providerId="ADAL" clId="{BAB33018-ED89-43FD-A27C-493AF1DA307C}" dt="2021-10-25T04:24:04.345" v="2703" actId="478"/>
          <ac:spMkLst>
            <pc:docMk/>
            <pc:sldMk cId="1877359431" sldId="3127"/>
            <ac:spMk id="15" creationId="{A653B3F4-C851-4D02-9DA4-F5D91839A06B}"/>
          </ac:spMkLst>
        </pc:spChg>
        <pc:picChg chg="del">
          <ac:chgData name="Andrea Ticozzi" userId="f7f79cd3-3e0f-4c50-874a-160979e547af" providerId="ADAL" clId="{BAB33018-ED89-43FD-A27C-493AF1DA307C}" dt="2021-10-25T04:24:03.516" v="2702" actId="478"/>
          <ac:picMkLst>
            <pc:docMk/>
            <pc:sldMk cId="1877359431" sldId="3127"/>
            <ac:picMk id="11" creationId="{51B433D4-A7A6-459A-861C-F82B655B8E34}"/>
          </ac:picMkLst>
        </pc:picChg>
      </pc:sldChg>
    </pc:docChg>
  </pc:docChgLst>
  <pc:docChgLst>
    <pc:chgData name="Andrea Ticozzi" userId="f7f79cd3-3e0f-4c50-874a-160979e547af" providerId="ADAL" clId="{5312B6DD-EBB4-4285-A422-9221C0061916}"/>
    <pc:docChg chg="modSld">
      <pc:chgData name="Andrea Ticozzi" userId="f7f79cd3-3e0f-4c50-874a-160979e547af" providerId="ADAL" clId="{5312B6DD-EBB4-4285-A422-9221C0061916}" dt="2021-10-25T04:43:07.757" v="6" actId="20577"/>
      <pc:docMkLst>
        <pc:docMk/>
      </pc:docMkLst>
      <pc:sldChg chg="modSp mod">
        <pc:chgData name="Andrea Ticozzi" userId="f7f79cd3-3e0f-4c50-874a-160979e547af" providerId="ADAL" clId="{5312B6DD-EBB4-4285-A422-9221C0061916}" dt="2021-10-25T04:42:39.371" v="0" actId="20577"/>
        <pc:sldMkLst>
          <pc:docMk/>
          <pc:sldMk cId="3460657254" sldId="3121"/>
        </pc:sldMkLst>
        <pc:spChg chg="mod">
          <ac:chgData name="Andrea Ticozzi" userId="f7f79cd3-3e0f-4c50-874a-160979e547af" providerId="ADAL" clId="{5312B6DD-EBB4-4285-A422-9221C0061916}" dt="2021-10-25T04:42:39.371" v="0" actId="20577"/>
          <ac:spMkLst>
            <pc:docMk/>
            <pc:sldMk cId="3460657254" sldId="3121"/>
            <ac:spMk id="16" creationId="{D7942316-8AFC-4009-B2E4-AFEB0191907C}"/>
          </ac:spMkLst>
        </pc:spChg>
      </pc:sldChg>
      <pc:sldChg chg="modSp mod">
        <pc:chgData name="Andrea Ticozzi" userId="f7f79cd3-3e0f-4c50-874a-160979e547af" providerId="ADAL" clId="{5312B6DD-EBB4-4285-A422-9221C0061916}" dt="2021-10-25T04:42:52.349" v="3" actId="20577"/>
        <pc:sldMkLst>
          <pc:docMk/>
          <pc:sldMk cId="850086777" sldId="3125"/>
        </pc:sldMkLst>
        <pc:spChg chg="mod">
          <ac:chgData name="Andrea Ticozzi" userId="f7f79cd3-3e0f-4c50-874a-160979e547af" providerId="ADAL" clId="{5312B6DD-EBB4-4285-A422-9221C0061916}" dt="2021-10-25T04:42:47.680" v="1" actId="20577"/>
          <ac:spMkLst>
            <pc:docMk/>
            <pc:sldMk cId="850086777" sldId="3125"/>
            <ac:spMk id="2" creationId="{7B34386E-CA93-497B-87DE-E30FF338DE75}"/>
          </ac:spMkLst>
        </pc:spChg>
        <pc:spChg chg="mod">
          <ac:chgData name="Andrea Ticozzi" userId="f7f79cd3-3e0f-4c50-874a-160979e547af" providerId="ADAL" clId="{5312B6DD-EBB4-4285-A422-9221C0061916}" dt="2021-10-25T04:42:52.349" v="3" actId="20577"/>
          <ac:spMkLst>
            <pc:docMk/>
            <pc:sldMk cId="850086777" sldId="3125"/>
            <ac:spMk id="19" creationId="{1BAFB81B-2E33-4399-99E2-E207B2B3090F}"/>
          </ac:spMkLst>
        </pc:spChg>
      </pc:sldChg>
      <pc:sldChg chg="modSp mod">
        <pc:chgData name="Andrea Ticozzi" userId="f7f79cd3-3e0f-4c50-874a-160979e547af" providerId="ADAL" clId="{5312B6DD-EBB4-4285-A422-9221C0061916}" dt="2021-10-25T04:43:07.757" v="6" actId="20577"/>
        <pc:sldMkLst>
          <pc:docMk/>
          <pc:sldMk cId="1877359431" sldId="3127"/>
        </pc:sldMkLst>
        <pc:spChg chg="mod">
          <ac:chgData name="Andrea Ticozzi" userId="f7f79cd3-3e0f-4c50-874a-160979e547af" providerId="ADAL" clId="{5312B6DD-EBB4-4285-A422-9221C0061916}" dt="2021-10-25T04:43:07.757" v="6" actId="20577"/>
          <ac:spMkLst>
            <pc:docMk/>
            <pc:sldMk cId="1877359431" sldId="3127"/>
            <ac:spMk id="9" creationId="{433F3CB4-5DCF-4CC6-80E8-CAA6F30F8047}"/>
          </ac:spMkLst>
        </pc:spChg>
      </pc:sldChg>
    </pc:docChg>
  </pc:docChgLst>
  <pc:docChgLst>
    <pc:chgData name="Andrea Ticozzi" userId="f7f79cd3-3e0f-4c50-874a-160979e547af" providerId="ADAL" clId="{BDDA3A8A-5176-4B27-B053-91272D8CBEC4}"/>
    <pc:docChg chg="undo custSel addSld delSld modSld modSection">
      <pc:chgData name="Andrea Ticozzi" userId="f7f79cd3-3e0f-4c50-874a-160979e547af" providerId="ADAL" clId="{BDDA3A8A-5176-4B27-B053-91272D8CBEC4}" dt="2021-10-26T06:37:47.870" v="3489" actId="20577"/>
      <pc:docMkLst>
        <pc:docMk/>
      </pc:docMkLst>
      <pc:sldChg chg="modSp mod">
        <pc:chgData name="Andrea Ticozzi" userId="f7f79cd3-3e0f-4c50-874a-160979e547af" providerId="ADAL" clId="{BDDA3A8A-5176-4B27-B053-91272D8CBEC4}" dt="2021-10-26T06:37:47.870" v="3489" actId="20577"/>
        <pc:sldMkLst>
          <pc:docMk/>
          <pc:sldMk cId="727411668" sldId="320"/>
        </pc:sldMkLst>
        <pc:spChg chg="mod">
          <ac:chgData name="Andrea Ticozzi" userId="f7f79cd3-3e0f-4c50-874a-160979e547af" providerId="ADAL" clId="{BDDA3A8A-5176-4B27-B053-91272D8CBEC4}" dt="2021-10-26T06:37:47.870" v="3489" actId="20577"/>
          <ac:spMkLst>
            <pc:docMk/>
            <pc:sldMk cId="727411668" sldId="320"/>
            <ac:spMk id="5" creationId="{F867F9D1-68E6-4378-9DE0-7167E05F665C}"/>
          </ac:spMkLst>
        </pc:spChg>
        <pc:spChg chg="mod">
          <ac:chgData name="Andrea Ticozzi" userId="f7f79cd3-3e0f-4c50-874a-160979e547af" providerId="ADAL" clId="{BDDA3A8A-5176-4B27-B053-91272D8CBEC4}" dt="2021-10-26T04:59:43.492" v="30" actId="20577"/>
          <ac:spMkLst>
            <pc:docMk/>
            <pc:sldMk cId="727411668" sldId="320"/>
            <ac:spMk id="6" creationId="{38275E6B-F63B-4AA7-8126-9C8BFDDB207F}"/>
          </ac:spMkLst>
        </pc:spChg>
      </pc:sldChg>
      <pc:sldChg chg="del">
        <pc:chgData name="Andrea Ticozzi" userId="f7f79cd3-3e0f-4c50-874a-160979e547af" providerId="ADAL" clId="{BDDA3A8A-5176-4B27-B053-91272D8CBEC4}" dt="2021-10-26T05:57:22.455" v="1441" actId="47"/>
        <pc:sldMkLst>
          <pc:docMk/>
          <pc:sldMk cId="4022240828" sldId="3122"/>
        </pc:sldMkLst>
      </pc:sldChg>
      <pc:sldChg chg="del">
        <pc:chgData name="Andrea Ticozzi" userId="f7f79cd3-3e0f-4c50-874a-160979e547af" providerId="ADAL" clId="{BDDA3A8A-5176-4B27-B053-91272D8CBEC4}" dt="2021-10-26T05:57:19.733" v="1440" actId="47"/>
        <pc:sldMkLst>
          <pc:docMk/>
          <pc:sldMk cId="263160936" sldId="3123"/>
        </pc:sldMkLst>
      </pc:sldChg>
      <pc:sldChg chg="del">
        <pc:chgData name="Andrea Ticozzi" userId="f7f79cd3-3e0f-4c50-874a-160979e547af" providerId="ADAL" clId="{BDDA3A8A-5176-4B27-B053-91272D8CBEC4}" dt="2021-10-26T05:57:19.733" v="1440" actId="47"/>
        <pc:sldMkLst>
          <pc:docMk/>
          <pc:sldMk cId="172277879" sldId="3124"/>
        </pc:sldMkLst>
      </pc:sldChg>
      <pc:sldChg chg="del">
        <pc:chgData name="Andrea Ticozzi" userId="f7f79cd3-3e0f-4c50-874a-160979e547af" providerId="ADAL" clId="{BDDA3A8A-5176-4B27-B053-91272D8CBEC4}" dt="2021-10-26T05:57:19.733" v="1440" actId="47"/>
        <pc:sldMkLst>
          <pc:docMk/>
          <pc:sldMk cId="850086777" sldId="3125"/>
        </pc:sldMkLst>
      </pc:sldChg>
      <pc:sldChg chg="del">
        <pc:chgData name="Andrea Ticozzi" userId="f7f79cd3-3e0f-4c50-874a-160979e547af" providerId="ADAL" clId="{BDDA3A8A-5176-4B27-B053-91272D8CBEC4}" dt="2021-10-26T05:57:19.733" v="1440" actId="47"/>
        <pc:sldMkLst>
          <pc:docMk/>
          <pc:sldMk cId="625148252" sldId="3126"/>
        </pc:sldMkLst>
      </pc:sldChg>
      <pc:sldChg chg="modSp mod">
        <pc:chgData name="Andrea Ticozzi" userId="f7f79cd3-3e0f-4c50-874a-160979e547af" providerId="ADAL" clId="{BDDA3A8A-5176-4B27-B053-91272D8CBEC4}" dt="2021-10-26T06:26:38.932" v="3099" actId="20577"/>
        <pc:sldMkLst>
          <pc:docMk/>
          <pc:sldMk cId="1877359431" sldId="3127"/>
        </pc:sldMkLst>
        <pc:spChg chg="mod">
          <ac:chgData name="Andrea Ticozzi" userId="f7f79cd3-3e0f-4c50-874a-160979e547af" providerId="ADAL" clId="{BDDA3A8A-5176-4B27-B053-91272D8CBEC4}" dt="2021-10-26T06:26:38.932" v="3099" actId="20577"/>
          <ac:spMkLst>
            <pc:docMk/>
            <pc:sldMk cId="1877359431" sldId="3127"/>
            <ac:spMk id="9" creationId="{433F3CB4-5DCF-4CC6-80E8-CAA6F30F8047}"/>
          </ac:spMkLst>
        </pc:spChg>
      </pc:sldChg>
      <pc:sldChg chg="addSp delSp modSp add mod">
        <pc:chgData name="Andrea Ticozzi" userId="f7f79cd3-3e0f-4c50-874a-160979e547af" providerId="ADAL" clId="{BDDA3A8A-5176-4B27-B053-91272D8CBEC4}" dt="2021-10-26T05:54:56.766" v="1238"/>
        <pc:sldMkLst>
          <pc:docMk/>
          <pc:sldMk cId="1855276632" sldId="3128"/>
        </pc:sldMkLst>
        <pc:spChg chg="mod">
          <ac:chgData name="Andrea Ticozzi" userId="f7f79cd3-3e0f-4c50-874a-160979e547af" providerId="ADAL" clId="{BDDA3A8A-5176-4B27-B053-91272D8CBEC4}" dt="2021-10-26T05:00:14.942" v="57" actId="20577"/>
          <ac:spMkLst>
            <pc:docMk/>
            <pc:sldMk cId="1855276632" sldId="3128"/>
            <ac:spMk id="2" creationId="{7B34386E-CA93-497B-87DE-E30FF338DE75}"/>
          </ac:spMkLst>
        </pc:spChg>
        <pc:spChg chg="add del mod">
          <ac:chgData name="Andrea Ticozzi" userId="f7f79cd3-3e0f-4c50-874a-160979e547af" providerId="ADAL" clId="{BDDA3A8A-5176-4B27-B053-91272D8CBEC4}" dt="2021-10-26T05:07:25.091" v="300" actId="478"/>
          <ac:spMkLst>
            <pc:docMk/>
            <pc:sldMk cId="1855276632" sldId="3128"/>
            <ac:spMk id="12" creationId="{F0020E1F-49CA-4C69-AC19-AF30775534D0}"/>
          </ac:spMkLst>
        </pc:spChg>
        <pc:spChg chg="add mod">
          <ac:chgData name="Andrea Ticozzi" userId="f7f79cd3-3e0f-4c50-874a-160979e547af" providerId="ADAL" clId="{BDDA3A8A-5176-4B27-B053-91272D8CBEC4}" dt="2021-10-26T05:27:40.399" v="510" actId="12788"/>
          <ac:spMkLst>
            <pc:docMk/>
            <pc:sldMk cId="1855276632" sldId="3128"/>
            <ac:spMk id="13" creationId="{2B98928D-A3ED-40CC-85CB-C3A5FF37636C}"/>
          </ac:spMkLst>
        </pc:spChg>
        <pc:spChg chg="add del mod">
          <ac:chgData name="Andrea Ticozzi" userId="f7f79cd3-3e0f-4c50-874a-160979e547af" providerId="ADAL" clId="{BDDA3A8A-5176-4B27-B053-91272D8CBEC4}" dt="2021-10-26T05:02:03.976" v="109" actId="21"/>
          <ac:spMkLst>
            <pc:docMk/>
            <pc:sldMk cId="1855276632" sldId="3128"/>
            <ac:spMk id="14" creationId="{D0DF40CE-63A8-4B5F-9D33-CE8AD3C45B45}"/>
          </ac:spMkLst>
        </pc:spChg>
        <pc:spChg chg="add del mod">
          <ac:chgData name="Andrea Ticozzi" userId="f7f79cd3-3e0f-4c50-874a-160979e547af" providerId="ADAL" clId="{BDDA3A8A-5176-4B27-B053-91272D8CBEC4}" dt="2021-10-26T05:02:07.012" v="113"/>
          <ac:spMkLst>
            <pc:docMk/>
            <pc:sldMk cId="1855276632" sldId="3128"/>
            <ac:spMk id="15" creationId="{7B4B5F78-EDDA-4E53-9C33-9EA408DA04A1}"/>
          </ac:spMkLst>
        </pc:spChg>
        <pc:spChg chg="del">
          <ac:chgData name="Andrea Ticozzi" userId="f7f79cd3-3e0f-4c50-874a-160979e547af" providerId="ADAL" clId="{BDDA3A8A-5176-4B27-B053-91272D8CBEC4}" dt="2021-10-26T04:59:58.195" v="33" actId="478"/>
          <ac:spMkLst>
            <pc:docMk/>
            <pc:sldMk cId="1855276632" sldId="3128"/>
            <ac:spMk id="16" creationId="{D7942316-8AFC-4009-B2E4-AFEB0191907C}"/>
          </ac:spMkLst>
        </pc:spChg>
        <pc:spChg chg="del">
          <ac:chgData name="Andrea Ticozzi" userId="f7f79cd3-3e0f-4c50-874a-160979e547af" providerId="ADAL" clId="{BDDA3A8A-5176-4B27-B053-91272D8CBEC4}" dt="2021-10-26T05:00:18.183" v="58" actId="478"/>
          <ac:spMkLst>
            <pc:docMk/>
            <pc:sldMk cId="1855276632" sldId="3128"/>
            <ac:spMk id="17" creationId="{9F4955A7-81C8-4E86-9DFA-97F6AF302598}"/>
          </ac:spMkLst>
        </pc:spChg>
        <pc:spChg chg="add mod">
          <ac:chgData name="Andrea Ticozzi" userId="f7f79cd3-3e0f-4c50-874a-160979e547af" providerId="ADAL" clId="{BDDA3A8A-5176-4B27-B053-91272D8CBEC4}" dt="2021-10-26T05:27:48.198" v="511" actId="408"/>
          <ac:spMkLst>
            <pc:docMk/>
            <pc:sldMk cId="1855276632" sldId="3128"/>
            <ac:spMk id="18" creationId="{38183056-996C-4643-8314-12512B89D775}"/>
          </ac:spMkLst>
        </pc:spChg>
        <pc:spChg chg="add mod">
          <ac:chgData name="Andrea Ticozzi" userId="f7f79cd3-3e0f-4c50-874a-160979e547af" providerId="ADAL" clId="{BDDA3A8A-5176-4B27-B053-91272D8CBEC4}" dt="2021-10-26T05:27:54.343" v="513" actId="1076"/>
          <ac:spMkLst>
            <pc:docMk/>
            <pc:sldMk cId="1855276632" sldId="3128"/>
            <ac:spMk id="20" creationId="{7BB7D096-5F18-4B52-BC66-80FB83219E76}"/>
          </ac:spMkLst>
        </pc:spChg>
        <pc:spChg chg="add mod">
          <ac:chgData name="Andrea Ticozzi" userId="f7f79cd3-3e0f-4c50-874a-160979e547af" providerId="ADAL" clId="{BDDA3A8A-5176-4B27-B053-91272D8CBEC4}" dt="2021-10-26T05:27:40.399" v="510" actId="12788"/>
          <ac:spMkLst>
            <pc:docMk/>
            <pc:sldMk cId="1855276632" sldId="3128"/>
            <ac:spMk id="30" creationId="{AC04E6CC-5272-4F37-B207-881F02D89079}"/>
          </ac:spMkLst>
        </pc:spChg>
        <pc:spChg chg="add mod">
          <ac:chgData name="Andrea Ticozzi" userId="f7f79cd3-3e0f-4c50-874a-160979e547af" providerId="ADAL" clId="{BDDA3A8A-5176-4B27-B053-91272D8CBEC4}" dt="2021-10-26T05:27:51.947" v="512" actId="1076"/>
          <ac:spMkLst>
            <pc:docMk/>
            <pc:sldMk cId="1855276632" sldId="3128"/>
            <ac:spMk id="33" creationId="{AC503182-6161-4028-9B67-E83B8C30987F}"/>
          </ac:spMkLst>
        </pc:spChg>
        <pc:spChg chg="add mod">
          <ac:chgData name="Andrea Ticozzi" userId="f7f79cd3-3e0f-4c50-874a-160979e547af" providerId="ADAL" clId="{BDDA3A8A-5176-4B27-B053-91272D8CBEC4}" dt="2021-10-26T05:26:59.875" v="493" actId="1076"/>
          <ac:spMkLst>
            <pc:docMk/>
            <pc:sldMk cId="1855276632" sldId="3128"/>
            <ac:spMk id="43" creationId="{9691D714-DB16-4091-BEC3-77768647FBD3}"/>
          </ac:spMkLst>
        </pc:spChg>
        <pc:spChg chg="add mod">
          <ac:chgData name="Andrea Ticozzi" userId="f7f79cd3-3e0f-4c50-874a-160979e547af" providerId="ADAL" clId="{BDDA3A8A-5176-4B27-B053-91272D8CBEC4}" dt="2021-10-26T05:27:29.489" v="508" actId="20577"/>
          <ac:spMkLst>
            <pc:docMk/>
            <pc:sldMk cId="1855276632" sldId="3128"/>
            <ac:spMk id="47" creationId="{5A9163AD-C80F-4D91-8621-0825A71C05DC}"/>
          </ac:spMkLst>
        </pc:spChg>
        <pc:spChg chg="add mod">
          <ac:chgData name="Andrea Ticozzi" userId="f7f79cd3-3e0f-4c50-874a-160979e547af" providerId="ADAL" clId="{BDDA3A8A-5176-4B27-B053-91272D8CBEC4}" dt="2021-10-26T05:54:49.334" v="1234" actId="1076"/>
          <ac:spMkLst>
            <pc:docMk/>
            <pc:sldMk cId="1855276632" sldId="3128"/>
            <ac:spMk id="50" creationId="{0E00BD1E-1055-4D70-9D6E-7E84766E9820}"/>
          </ac:spMkLst>
        </pc:spChg>
        <pc:spChg chg="add mod">
          <ac:chgData name="Andrea Ticozzi" userId="f7f79cd3-3e0f-4c50-874a-160979e547af" providerId="ADAL" clId="{BDDA3A8A-5176-4B27-B053-91272D8CBEC4}" dt="2021-10-26T05:42:58.816" v="736" actId="20577"/>
          <ac:spMkLst>
            <pc:docMk/>
            <pc:sldMk cId="1855276632" sldId="3128"/>
            <ac:spMk id="55" creationId="{9F696141-EB1A-47D2-8C38-94BCB7B5A38F}"/>
          </ac:spMkLst>
        </pc:spChg>
        <pc:spChg chg="add mod">
          <ac:chgData name="Andrea Ticozzi" userId="f7f79cd3-3e0f-4c50-874a-160979e547af" providerId="ADAL" clId="{BDDA3A8A-5176-4B27-B053-91272D8CBEC4}" dt="2021-10-26T05:43:00.911" v="738" actId="20577"/>
          <ac:spMkLst>
            <pc:docMk/>
            <pc:sldMk cId="1855276632" sldId="3128"/>
            <ac:spMk id="56" creationId="{CCDAEE74-4CD0-4051-AF74-F2312F0BC5AC}"/>
          </ac:spMkLst>
        </pc:spChg>
        <pc:spChg chg="add mod">
          <ac:chgData name="Andrea Ticozzi" userId="f7f79cd3-3e0f-4c50-874a-160979e547af" providerId="ADAL" clId="{BDDA3A8A-5176-4B27-B053-91272D8CBEC4}" dt="2021-10-26T05:43:02.820" v="740" actId="20577"/>
          <ac:spMkLst>
            <pc:docMk/>
            <pc:sldMk cId="1855276632" sldId="3128"/>
            <ac:spMk id="57" creationId="{11985CC3-5E12-44B1-98B1-1A91DE8D45D5}"/>
          </ac:spMkLst>
        </pc:spChg>
        <pc:spChg chg="add del mod">
          <ac:chgData name="Andrea Ticozzi" userId="f7f79cd3-3e0f-4c50-874a-160979e547af" providerId="ADAL" clId="{BDDA3A8A-5176-4B27-B053-91272D8CBEC4}" dt="2021-10-26T05:54:56.766" v="1238"/>
          <ac:spMkLst>
            <pc:docMk/>
            <pc:sldMk cId="1855276632" sldId="3128"/>
            <ac:spMk id="59" creationId="{552777E9-9D6A-4085-A9A0-84FDC3D253A1}"/>
          </ac:spMkLst>
        </pc:spChg>
        <pc:grpChg chg="del">
          <ac:chgData name="Andrea Ticozzi" userId="f7f79cd3-3e0f-4c50-874a-160979e547af" providerId="ADAL" clId="{BDDA3A8A-5176-4B27-B053-91272D8CBEC4}" dt="2021-10-26T04:59:56.298" v="32" actId="478"/>
          <ac:grpSpMkLst>
            <pc:docMk/>
            <pc:sldMk cId="1855276632" sldId="3128"/>
            <ac:grpSpMk id="29" creationId="{A13C074D-578D-41F3-AE45-E5C25F2F42EF}"/>
          </ac:grpSpMkLst>
        </pc:grpChg>
        <pc:cxnChg chg="add mod">
          <ac:chgData name="Andrea Ticozzi" userId="f7f79cd3-3e0f-4c50-874a-160979e547af" providerId="ADAL" clId="{BDDA3A8A-5176-4B27-B053-91272D8CBEC4}" dt="2021-10-26T05:27:48.198" v="511" actId="408"/>
          <ac:cxnSpMkLst>
            <pc:docMk/>
            <pc:sldMk cId="1855276632" sldId="3128"/>
            <ac:cxnSpMk id="9" creationId="{9A5C4D0C-E8D7-41A3-B8F4-C21A9BE204C7}"/>
          </ac:cxnSpMkLst>
        </pc:cxnChg>
        <pc:cxnChg chg="add mod">
          <ac:chgData name="Andrea Ticozzi" userId="f7f79cd3-3e0f-4c50-874a-160979e547af" providerId="ADAL" clId="{BDDA3A8A-5176-4B27-B053-91272D8CBEC4}" dt="2021-10-26T05:27:48.198" v="511" actId="408"/>
          <ac:cxnSpMkLst>
            <pc:docMk/>
            <pc:sldMk cId="1855276632" sldId="3128"/>
            <ac:cxnSpMk id="31" creationId="{8C875211-5F2E-40F0-89C5-8CFF4163ED77}"/>
          </ac:cxnSpMkLst>
        </pc:cxnChg>
        <pc:cxnChg chg="add mod">
          <ac:chgData name="Andrea Ticozzi" userId="f7f79cd3-3e0f-4c50-874a-160979e547af" providerId="ADAL" clId="{BDDA3A8A-5176-4B27-B053-91272D8CBEC4}" dt="2021-10-26T05:25:54.748" v="470" actId="14100"/>
          <ac:cxnSpMkLst>
            <pc:docMk/>
            <pc:sldMk cId="1855276632" sldId="3128"/>
            <ac:cxnSpMk id="38" creationId="{F914E670-CFB5-4433-9F22-F96FC32CA5C4}"/>
          </ac:cxnSpMkLst>
        </pc:cxnChg>
        <pc:cxnChg chg="add del mod">
          <ac:chgData name="Andrea Ticozzi" userId="f7f79cd3-3e0f-4c50-874a-160979e547af" providerId="ADAL" clId="{BDDA3A8A-5176-4B27-B053-91272D8CBEC4}" dt="2021-10-26T05:27:26.830" v="502" actId="478"/>
          <ac:cxnSpMkLst>
            <pc:docMk/>
            <pc:sldMk cId="1855276632" sldId="3128"/>
            <ac:cxnSpMk id="42" creationId="{FF1D725B-4A08-47D8-AAB4-346E2691FE5D}"/>
          </ac:cxnSpMkLst>
        </pc:cxnChg>
        <pc:cxnChg chg="add del mod">
          <ac:chgData name="Andrea Ticozzi" userId="f7f79cd3-3e0f-4c50-874a-160979e547af" providerId="ADAL" clId="{BDDA3A8A-5176-4B27-B053-91272D8CBEC4}" dt="2021-10-26T05:27:26.228" v="501" actId="478"/>
          <ac:cxnSpMkLst>
            <pc:docMk/>
            <pc:sldMk cId="1855276632" sldId="3128"/>
            <ac:cxnSpMk id="48" creationId="{B7FAC0E3-EAD8-4999-96FE-D60F6348E95F}"/>
          </ac:cxnSpMkLst>
        </pc:cxnChg>
        <pc:cxnChg chg="add mod">
          <ac:chgData name="Andrea Ticozzi" userId="f7f79cd3-3e0f-4c50-874a-160979e547af" providerId="ADAL" clId="{BDDA3A8A-5176-4B27-B053-91272D8CBEC4}" dt="2021-10-26T05:29:26.066" v="519"/>
          <ac:cxnSpMkLst>
            <pc:docMk/>
            <pc:sldMk cId="1855276632" sldId="3128"/>
            <ac:cxnSpMk id="49" creationId="{D6D3632D-7183-495E-B2C3-FAFC8387254F}"/>
          </ac:cxnSpMkLst>
        </pc:cxnChg>
        <pc:cxnChg chg="add mod">
          <ac:chgData name="Andrea Ticozzi" userId="f7f79cd3-3e0f-4c50-874a-160979e547af" providerId="ADAL" clId="{BDDA3A8A-5176-4B27-B053-91272D8CBEC4}" dt="2021-10-26T05:41:16.150" v="698" actId="1076"/>
          <ac:cxnSpMkLst>
            <pc:docMk/>
            <pc:sldMk cId="1855276632" sldId="3128"/>
            <ac:cxnSpMk id="52" creationId="{9717FEA2-F195-44F9-A4DF-4757EB3914A2}"/>
          </ac:cxnSpMkLst>
        </pc:cxnChg>
        <pc:cxnChg chg="add mod">
          <ac:chgData name="Andrea Ticozzi" userId="f7f79cd3-3e0f-4c50-874a-160979e547af" providerId="ADAL" clId="{BDDA3A8A-5176-4B27-B053-91272D8CBEC4}" dt="2021-10-26T05:41:28.285" v="703" actId="1076"/>
          <ac:cxnSpMkLst>
            <pc:docMk/>
            <pc:sldMk cId="1855276632" sldId="3128"/>
            <ac:cxnSpMk id="53" creationId="{4A03EDD2-9A7C-4C36-84A6-FF0F46F7BD55}"/>
          </ac:cxnSpMkLst>
        </pc:cxnChg>
        <pc:cxnChg chg="add mod">
          <ac:chgData name="Andrea Ticozzi" userId="f7f79cd3-3e0f-4c50-874a-160979e547af" providerId="ADAL" clId="{BDDA3A8A-5176-4B27-B053-91272D8CBEC4}" dt="2021-10-26T05:41:37.073" v="706" actId="1076"/>
          <ac:cxnSpMkLst>
            <pc:docMk/>
            <pc:sldMk cId="1855276632" sldId="3128"/>
            <ac:cxnSpMk id="54" creationId="{5D1AAA1D-A645-4CFB-8A8B-9B0DDADCF305}"/>
          </ac:cxnSpMkLst>
        </pc:cxnChg>
        <pc:cxnChg chg="add del mod">
          <ac:chgData name="Andrea Ticozzi" userId="f7f79cd3-3e0f-4c50-874a-160979e547af" providerId="ADAL" clId="{BDDA3A8A-5176-4B27-B053-91272D8CBEC4}" dt="2021-10-26T05:54:45.993" v="1232"/>
          <ac:cxnSpMkLst>
            <pc:docMk/>
            <pc:sldMk cId="1855276632" sldId="3128"/>
            <ac:cxnSpMk id="58" creationId="{ACE5228B-7267-40FF-A492-B22537D7D2D6}"/>
          </ac:cxnSpMkLst>
        </pc:cxnChg>
      </pc:sldChg>
      <pc:sldChg chg="addSp delSp modSp add mod">
        <pc:chgData name="Andrea Ticozzi" userId="f7f79cd3-3e0f-4c50-874a-160979e547af" providerId="ADAL" clId="{BDDA3A8A-5176-4B27-B053-91272D8CBEC4}" dt="2021-10-26T05:17:07.647" v="465" actId="208"/>
        <pc:sldMkLst>
          <pc:docMk/>
          <pc:sldMk cId="4101316960" sldId="3129"/>
        </pc:sldMkLst>
        <pc:spChg chg="mod">
          <ac:chgData name="Andrea Ticozzi" userId="f7f79cd3-3e0f-4c50-874a-160979e547af" providerId="ADAL" clId="{BDDA3A8A-5176-4B27-B053-91272D8CBEC4}" dt="2021-10-26T05:10:15.476" v="330" actId="1076"/>
          <ac:spMkLst>
            <pc:docMk/>
            <pc:sldMk cId="4101316960" sldId="3129"/>
            <ac:spMk id="2" creationId="{7B34386E-CA93-497B-87DE-E30FF338DE75}"/>
          </ac:spMkLst>
        </pc:spChg>
        <pc:spChg chg="del">
          <ac:chgData name="Andrea Ticozzi" userId="f7f79cd3-3e0f-4c50-874a-160979e547af" providerId="ADAL" clId="{BDDA3A8A-5176-4B27-B053-91272D8CBEC4}" dt="2021-10-26T05:10:18.214" v="331" actId="478"/>
          <ac:spMkLst>
            <pc:docMk/>
            <pc:sldMk cId="4101316960" sldId="3129"/>
            <ac:spMk id="13" creationId="{2B98928D-A3ED-40CC-85CB-C3A5FF37636C}"/>
          </ac:spMkLst>
        </pc:spChg>
        <pc:spChg chg="add mod">
          <ac:chgData name="Andrea Ticozzi" userId="f7f79cd3-3e0f-4c50-874a-160979e547af" providerId="ADAL" clId="{BDDA3A8A-5176-4B27-B053-91272D8CBEC4}" dt="2021-10-26T05:15:14.519" v="397"/>
          <ac:spMkLst>
            <pc:docMk/>
            <pc:sldMk cId="4101316960" sldId="3129"/>
            <ac:spMk id="15" creationId="{09BCDD0F-E9CA-45ED-9ED1-76CE02FF3B88}"/>
          </ac:spMkLst>
        </pc:spChg>
        <pc:spChg chg="add mod">
          <ac:chgData name="Andrea Ticozzi" userId="f7f79cd3-3e0f-4c50-874a-160979e547af" providerId="ADAL" clId="{BDDA3A8A-5176-4B27-B053-91272D8CBEC4}" dt="2021-10-26T05:16:51.664" v="462" actId="208"/>
          <ac:spMkLst>
            <pc:docMk/>
            <pc:sldMk cId="4101316960" sldId="3129"/>
            <ac:spMk id="16" creationId="{CA18860B-FE89-461D-8566-B07E8B18CED1}"/>
          </ac:spMkLst>
        </pc:spChg>
        <pc:spChg chg="del">
          <ac:chgData name="Andrea Ticozzi" userId="f7f79cd3-3e0f-4c50-874a-160979e547af" providerId="ADAL" clId="{BDDA3A8A-5176-4B27-B053-91272D8CBEC4}" dt="2021-10-26T05:10:18.214" v="331" actId="478"/>
          <ac:spMkLst>
            <pc:docMk/>
            <pc:sldMk cId="4101316960" sldId="3129"/>
            <ac:spMk id="18" creationId="{38183056-996C-4643-8314-12512B89D775}"/>
          </ac:spMkLst>
        </pc:spChg>
        <pc:spChg chg="del">
          <ac:chgData name="Andrea Ticozzi" userId="f7f79cd3-3e0f-4c50-874a-160979e547af" providerId="ADAL" clId="{BDDA3A8A-5176-4B27-B053-91272D8CBEC4}" dt="2021-10-26T05:10:18.214" v="331" actId="478"/>
          <ac:spMkLst>
            <pc:docMk/>
            <pc:sldMk cId="4101316960" sldId="3129"/>
            <ac:spMk id="20" creationId="{7BB7D096-5F18-4B52-BC66-80FB83219E76}"/>
          </ac:spMkLst>
        </pc:spChg>
        <pc:spChg chg="add mod">
          <ac:chgData name="Andrea Ticozzi" userId="f7f79cd3-3e0f-4c50-874a-160979e547af" providerId="ADAL" clId="{BDDA3A8A-5176-4B27-B053-91272D8CBEC4}" dt="2021-10-26T05:15:28.089" v="402" actId="1076"/>
          <ac:spMkLst>
            <pc:docMk/>
            <pc:sldMk cId="4101316960" sldId="3129"/>
            <ac:spMk id="21" creationId="{49472397-E308-43E5-9738-E43EF3825920}"/>
          </ac:spMkLst>
        </pc:spChg>
        <pc:spChg chg="add mod">
          <ac:chgData name="Andrea Ticozzi" userId="f7f79cd3-3e0f-4c50-874a-160979e547af" providerId="ADAL" clId="{BDDA3A8A-5176-4B27-B053-91272D8CBEC4}" dt="2021-10-26T05:16:13.788" v="449" actId="1076"/>
          <ac:spMkLst>
            <pc:docMk/>
            <pc:sldMk cId="4101316960" sldId="3129"/>
            <ac:spMk id="22" creationId="{394F591B-8D18-46CA-988F-B03E05BA8019}"/>
          </ac:spMkLst>
        </pc:spChg>
        <pc:spChg chg="del">
          <ac:chgData name="Andrea Ticozzi" userId="f7f79cd3-3e0f-4c50-874a-160979e547af" providerId="ADAL" clId="{BDDA3A8A-5176-4B27-B053-91272D8CBEC4}" dt="2021-10-26T05:10:18.214" v="331" actId="478"/>
          <ac:spMkLst>
            <pc:docMk/>
            <pc:sldMk cId="4101316960" sldId="3129"/>
            <ac:spMk id="30" creationId="{AC04E6CC-5272-4F37-B207-881F02D89079}"/>
          </ac:spMkLst>
        </pc:spChg>
        <pc:spChg chg="del">
          <ac:chgData name="Andrea Ticozzi" userId="f7f79cd3-3e0f-4c50-874a-160979e547af" providerId="ADAL" clId="{BDDA3A8A-5176-4B27-B053-91272D8CBEC4}" dt="2021-10-26T05:10:18.214" v="331" actId="478"/>
          <ac:spMkLst>
            <pc:docMk/>
            <pc:sldMk cId="4101316960" sldId="3129"/>
            <ac:spMk id="33" creationId="{AC503182-6161-4028-9B67-E83B8C30987F}"/>
          </ac:spMkLst>
        </pc:spChg>
        <pc:picChg chg="add mod">
          <ac:chgData name="Andrea Ticozzi" userId="f7f79cd3-3e0f-4c50-874a-160979e547af" providerId="ADAL" clId="{BDDA3A8A-5176-4B27-B053-91272D8CBEC4}" dt="2021-10-26T05:16:39.491" v="457" actId="1076"/>
          <ac:picMkLst>
            <pc:docMk/>
            <pc:sldMk cId="4101316960" sldId="3129"/>
            <ac:picMk id="7" creationId="{E56A7A28-DD97-4459-807C-F6F1685B88F7}"/>
          </ac:picMkLst>
        </pc:picChg>
        <pc:cxnChg chg="del mod">
          <ac:chgData name="Andrea Ticozzi" userId="f7f79cd3-3e0f-4c50-874a-160979e547af" providerId="ADAL" clId="{BDDA3A8A-5176-4B27-B053-91272D8CBEC4}" dt="2021-10-26T05:10:18.214" v="331" actId="478"/>
          <ac:cxnSpMkLst>
            <pc:docMk/>
            <pc:sldMk cId="4101316960" sldId="3129"/>
            <ac:cxnSpMk id="9" creationId="{9A5C4D0C-E8D7-41A3-B8F4-C21A9BE204C7}"/>
          </ac:cxnSpMkLst>
        </pc:cxnChg>
        <pc:cxnChg chg="add del">
          <ac:chgData name="Andrea Ticozzi" userId="f7f79cd3-3e0f-4c50-874a-160979e547af" providerId="ADAL" clId="{BDDA3A8A-5176-4B27-B053-91272D8CBEC4}" dt="2021-10-26T05:15:01.538" v="393" actId="11529"/>
          <ac:cxnSpMkLst>
            <pc:docMk/>
            <pc:sldMk cId="4101316960" sldId="3129"/>
            <ac:cxnSpMk id="10" creationId="{692F6A3E-9B7B-444B-A65D-2D1EAE6E7F55}"/>
          </ac:cxnSpMkLst>
        </pc:cxnChg>
        <pc:cxnChg chg="add del">
          <ac:chgData name="Andrea Ticozzi" userId="f7f79cd3-3e0f-4c50-874a-160979e547af" providerId="ADAL" clId="{BDDA3A8A-5176-4B27-B053-91272D8CBEC4}" dt="2021-10-26T05:15:08.350" v="395" actId="11529"/>
          <ac:cxnSpMkLst>
            <pc:docMk/>
            <pc:sldMk cId="4101316960" sldId="3129"/>
            <ac:cxnSpMk id="12" creationId="{DE3ACFCF-7BCE-487E-A873-59C860432373}"/>
          </ac:cxnSpMkLst>
        </pc:cxnChg>
        <pc:cxnChg chg="add mod">
          <ac:chgData name="Andrea Ticozzi" userId="f7f79cd3-3e0f-4c50-874a-160979e547af" providerId="ADAL" clId="{BDDA3A8A-5176-4B27-B053-91272D8CBEC4}" dt="2021-10-26T05:17:07.647" v="465" actId="208"/>
          <ac:cxnSpMkLst>
            <pc:docMk/>
            <pc:sldMk cId="4101316960" sldId="3129"/>
            <ac:cxnSpMk id="19" creationId="{E12165F7-96BB-4508-9A02-D758D018EBE2}"/>
          </ac:cxnSpMkLst>
        </pc:cxnChg>
        <pc:cxnChg chg="del mod">
          <ac:chgData name="Andrea Ticozzi" userId="f7f79cd3-3e0f-4c50-874a-160979e547af" providerId="ADAL" clId="{BDDA3A8A-5176-4B27-B053-91272D8CBEC4}" dt="2021-10-26T05:10:18.214" v="331" actId="478"/>
          <ac:cxnSpMkLst>
            <pc:docMk/>
            <pc:sldMk cId="4101316960" sldId="3129"/>
            <ac:cxnSpMk id="31" creationId="{8C875211-5F2E-40F0-89C5-8CFF4163ED77}"/>
          </ac:cxnSpMkLst>
        </pc:cxnChg>
      </pc:sldChg>
      <pc:sldChg chg="addSp delSp modSp add mod">
        <pc:chgData name="Andrea Ticozzi" userId="f7f79cd3-3e0f-4c50-874a-160979e547af" providerId="ADAL" clId="{BDDA3A8A-5176-4B27-B053-91272D8CBEC4}" dt="2021-10-26T05:56:58.763" v="1439" actId="255"/>
        <pc:sldMkLst>
          <pc:docMk/>
          <pc:sldMk cId="1861471872" sldId="3130"/>
        </pc:sldMkLst>
        <pc:spChg chg="mod">
          <ac:chgData name="Andrea Ticozzi" userId="f7f79cd3-3e0f-4c50-874a-160979e547af" providerId="ADAL" clId="{BDDA3A8A-5176-4B27-B053-91272D8CBEC4}" dt="2021-10-26T05:52:08.960" v="1099" actId="20577"/>
          <ac:spMkLst>
            <pc:docMk/>
            <pc:sldMk cId="1861471872" sldId="3130"/>
            <ac:spMk id="2" creationId="{7B34386E-CA93-497B-87DE-E30FF338DE75}"/>
          </ac:spMkLst>
        </pc:spChg>
        <pc:spChg chg="add mod">
          <ac:chgData name="Andrea Ticozzi" userId="f7f79cd3-3e0f-4c50-874a-160979e547af" providerId="ADAL" clId="{BDDA3A8A-5176-4B27-B053-91272D8CBEC4}" dt="2021-10-26T05:39:09.541" v="624" actId="20577"/>
          <ac:spMkLst>
            <pc:docMk/>
            <pc:sldMk cId="1861471872" sldId="3130"/>
            <ac:spMk id="17" creationId="{DA5D7F2B-0050-457E-8C79-0B1ED904D1ED}"/>
          </ac:spMkLst>
        </pc:spChg>
        <pc:spChg chg="add mod">
          <ac:chgData name="Andrea Ticozzi" userId="f7f79cd3-3e0f-4c50-874a-160979e547af" providerId="ADAL" clId="{BDDA3A8A-5176-4B27-B053-91272D8CBEC4}" dt="2021-10-26T05:39:36.826" v="662" actId="1076"/>
          <ac:spMkLst>
            <pc:docMk/>
            <pc:sldMk cId="1861471872" sldId="3130"/>
            <ac:spMk id="18" creationId="{A4FA8247-F7C2-4BDA-8DBD-2FED8BB2E75F}"/>
          </ac:spMkLst>
        </pc:spChg>
        <pc:spChg chg="mod">
          <ac:chgData name="Andrea Ticozzi" userId="f7f79cd3-3e0f-4c50-874a-160979e547af" providerId="ADAL" clId="{BDDA3A8A-5176-4B27-B053-91272D8CBEC4}" dt="2021-10-26T05:56:58.763" v="1439" actId="255"/>
          <ac:spMkLst>
            <pc:docMk/>
            <pc:sldMk cId="1861471872" sldId="3130"/>
            <ac:spMk id="19" creationId="{1BAFB81B-2E33-4399-99E2-E207B2B3090F}"/>
          </ac:spMkLst>
        </pc:spChg>
        <pc:spChg chg="del">
          <ac:chgData name="Andrea Ticozzi" userId="f7f79cd3-3e0f-4c50-874a-160979e547af" providerId="ADAL" clId="{BDDA3A8A-5176-4B27-B053-91272D8CBEC4}" dt="2021-10-26T05:38:18.210" v="566" actId="478"/>
          <ac:spMkLst>
            <pc:docMk/>
            <pc:sldMk cId="1861471872" sldId="3130"/>
            <ac:spMk id="22" creationId="{68C53BB7-6DF4-4E05-8EAD-120B589A9442}"/>
          </ac:spMkLst>
        </pc:spChg>
        <pc:spChg chg="add del mod">
          <ac:chgData name="Andrea Ticozzi" userId="f7f79cd3-3e0f-4c50-874a-160979e547af" providerId="ADAL" clId="{BDDA3A8A-5176-4B27-B053-91272D8CBEC4}" dt="2021-10-26T05:38:54.418" v="597" actId="1076"/>
          <ac:spMkLst>
            <pc:docMk/>
            <pc:sldMk cId="1861471872" sldId="3130"/>
            <ac:spMk id="23" creationId="{2538DC28-8B8A-43DA-9F77-93ED7143906E}"/>
          </ac:spMkLst>
        </pc:spChg>
        <pc:picChg chg="mod">
          <ac:chgData name="Andrea Ticozzi" userId="f7f79cd3-3e0f-4c50-874a-160979e547af" providerId="ADAL" clId="{BDDA3A8A-5176-4B27-B053-91272D8CBEC4}" dt="2021-10-26T05:38:14.401" v="565" actId="14826"/>
          <ac:picMkLst>
            <pc:docMk/>
            <pc:sldMk cId="1861471872" sldId="3130"/>
            <ac:picMk id="9" creationId="{2380B550-27E6-43D7-B534-3B1C3ADCAC49}"/>
          </ac:picMkLst>
        </pc:picChg>
        <pc:cxnChg chg="del">
          <ac:chgData name="Andrea Ticozzi" userId="f7f79cd3-3e0f-4c50-874a-160979e547af" providerId="ADAL" clId="{BDDA3A8A-5176-4B27-B053-91272D8CBEC4}" dt="2021-10-26T05:38:18.994" v="567" actId="478"/>
          <ac:cxnSpMkLst>
            <pc:docMk/>
            <pc:sldMk cId="1861471872" sldId="3130"/>
            <ac:cxnSpMk id="11" creationId="{E71C3497-BF17-46EF-9A29-3A36BC2EF483}"/>
          </ac:cxnSpMkLst>
        </pc:cxnChg>
        <pc:cxnChg chg="add del mod">
          <ac:chgData name="Andrea Ticozzi" userId="f7f79cd3-3e0f-4c50-874a-160979e547af" providerId="ADAL" clId="{BDDA3A8A-5176-4B27-B053-91272D8CBEC4}" dt="2021-10-26T05:38:43.478" v="577" actId="14100"/>
          <ac:cxnSpMkLst>
            <pc:docMk/>
            <pc:sldMk cId="1861471872" sldId="3130"/>
            <ac:cxnSpMk id="20" creationId="{37700544-09D2-43B9-93D8-8E7D3AC5959A}"/>
          </ac:cxnSpMkLst>
        </pc:cxnChg>
      </pc:sldChg>
      <pc:sldChg chg="addSp delSp modSp add mod">
        <pc:chgData name="Andrea Ticozzi" userId="f7f79cd3-3e0f-4c50-874a-160979e547af" providerId="ADAL" clId="{BDDA3A8A-5176-4B27-B053-91272D8CBEC4}" dt="2021-10-26T05:50:18.163" v="1080" actId="20577"/>
        <pc:sldMkLst>
          <pc:docMk/>
          <pc:sldMk cId="919410373" sldId="3131"/>
        </pc:sldMkLst>
        <pc:spChg chg="mod">
          <ac:chgData name="Andrea Ticozzi" userId="f7f79cd3-3e0f-4c50-874a-160979e547af" providerId="ADAL" clId="{BDDA3A8A-5176-4B27-B053-91272D8CBEC4}" dt="2021-10-26T05:39:57.663" v="687" actId="20577"/>
          <ac:spMkLst>
            <pc:docMk/>
            <pc:sldMk cId="919410373" sldId="3131"/>
            <ac:spMk id="2" creationId="{7B34386E-CA93-497B-87DE-E30FF338DE75}"/>
          </ac:spMkLst>
        </pc:spChg>
        <pc:spChg chg="del">
          <ac:chgData name="Andrea Ticozzi" userId="f7f79cd3-3e0f-4c50-874a-160979e547af" providerId="ADAL" clId="{BDDA3A8A-5176-4B27-B053-91272D8CBEC4}" dt="2021-10-26T05:47:15.292" v="790" actId="478"/>
          <ac:spMkLst>
            <pc:docMk/>
            <pc:sldMk cId="919410373" sldId="3131"/>
            <ac:spMk id="17" creationId="{DA5D7F2B-0050-457E-8C79-0B1ED904D1ED}"/>
          </ac:spMkLst>
        </pc:spChg>
        <pc:spChg chg="add del mod">
          <ac:chgData name="Andrea Ticozzi" userId="f7f79cd3-3e0f-4c50-874a-160979e547af" providerId="ADAL" clId="{BDDA3A8A-5176-4B27-B053-91272D8CBEC4}" dt="2021-10-26T05:47:07.799" v="788" actId="478"/>
          <ac:spMkLst>
            <pc:docMk/>
            <pc:sldMk cId="919410373" sldId="3131"/>
            <ac:spMk id="18" creationId="{A4FA8247-F7C2-4BDA-8DBD-2FED8BB2E75F}"/>
          </ac:spMkLst>
        </pc:spChg>
        <pc:spChg chg="mod">
          <ac:chgData name="Andrea Ticozzi" userId="f7f79cd3-3e0f-4c50-874a-160979e547af" providerId="ADAL" clId="{BDDA3A8A-5176-4B27-B053-91272D8CBEC4}" dt="2021-10-26T05:50:18.163" v="1080" actId="20577"/>
          <ac:spMkLst>
            <pc:docMk/>
            <pc:sldMk cId="919410373" sldId="3131"/>
            <ac:spMk id="19" creationId="{1BAFB81B-2E33-4399-99E2-E207B2B3090F}"/>
          </ac:spMkLst>
        </pc:spChg>
        <pc:spChg chg="add del mod">
          <ac:chgData name="Andrea Ticozzi" userId="f7f79cd3-3e0f-4c50-874a-160979e547af" providerId="ADAL" clId="{BDDA3A8A-5176-4B27-B053-91272D8CBEC4}" dt="2021-10-26T05:46:43.316" v="774" actId="1076"/>
          <ac:spMkLst>
            <pc:docMk/>
            <pc:sldMk cId="919410373" sldId="3131"/>
            <ac:spMk id="23" creationId="{2538DC28-8B8A-43DA-9F77-93ED7143906E}"/>
          </ac:spMkLst>
        </pc:spChg>
        <pc:spChg chg="add del mod">
          <ac:chgData name="Andrea Ticozzi" userId="f7f79cd3-3e0f-4c50-874a-160979e547af" providerId="ADAL" clId="{BDDA3A8A-5176-4B27-B053-91272D8CBEC4}" dt="2021-10-26T05:47:00.013" v="783" actId="21"/>
          <ac:spMkLst>
            <pc:docMk/>
            <pc:sldMk cId="919410373" sldId="3131"/>
            <ac:spMk id="25" creationId="{5001614F-EECC-40CE-9D76-150668068845}"/>
          </ac:spMkLst>
        </pc:spChg>
        <pc:spChg chg="add mod">
          <ac:chgData name="Andrea Ticozzi" userId="f7f79cd3-3e0f-4c50-874a-160979e547af" providerId="ADAL" clId="{BDDA3A8A-5176-4B27-B053-91272D8CBEC4}" dt="2021-10-26T05:49:50.139" v="1065" actId="1076"/>
          <ac:spMkLst>
            <pc:docMk/>
            <pc:sldMk cId="919410373" sldId="3131"/>
            <ac:spMk id="26" creationId="{D1CBDD8D-37FC-4ADD-9117-7D6C5B24AA2B}"/>
          </ac:spMkLst>
        </pc:spChg>
        <pc:spChg chg="add mod">
          <ac:chgData name="Andrea Ticozzi" userId="f7f79cd3-3e0f-4c50-874a-160979e547af" providerId="ADAL" clId="{BDDA3A8A-5176-4B27-B053-91272D8CBEC4}" dt="2021-10-26T05:48:02.091" v="842" actId="1076"/>
          <ac:spMkLst>
            <pc:docMk/>
            <pc:sldMk cId="919410373" sldId="3131"/>
            <ac:spMk id="29" creationId="{0089E8C2-1058-40A6-ABAE-C3A66A4C7E0B}"/>
          </ac:spMkLst>
        </pc:spChg>
        <pc:picChg chg="mod">
          <ac:chgData name="Andrea Ticozzi" userId="f7f79cd3-3e0f-4c50-874a-160979e547af" providerId="ADAL" clId="{BDDA3A8A-5176-4B27-B053-91272D8CBEC4}" dt="2021-10-26T05:47:02.511" v="786" actId="1076"/>
          <ac:picMkLst>
            <pc:docMk/>
            <pc:sldMk cId="919410373" sldId="3131"/>
            <ac:picMk id="9" creationId="{2380B550-27E6-43D7-B534-3B1C3ADCAC49}"/>
          </ac:picMkLst>
        </pc:picChg>
        <pc:cxnChg chg="add mod">
          <ac:chgData name="Andrea Ticozzi" userId="f7f79cd3-3e0f-4c50-874a-160979e547af" providerId="ADAL" clId="{BDDA3A8A-5176-4B27-B053-91272D8CBEC4}" dt="2021-10-26T05:44:10.057" v="746" actId="14100"/>
          <ac:cxnSpMkLst>
            <pc:docMk/>
            <pc:sldMk cId="919410373" sldId="3131"/>
            <ac:cxnSpMk id="13" creationId="{864E9747-2C17-4179-BB08-903C552FAF3E}"/>
          </ac:cxnSpMkLst>
        </pc:cxnChg>
        <pc:cxnChg chg="del">
          <ac:chgData name="Andrea Ticozzi" userId="f7f79cd3-3e0f-4c50-874a-160979e547af" providerId="ADAL" clId="{BDDA3A8A-5176-4B27-B053-91272D8CBEC4}" dt="2021-10-26T05:40:30.417" v="689" actId="478"/>
          <ac:cxnSpMkLst>
            <pc:docMk/>
            <pc:sldMk cId="919410373" sldId="3131"/>
            <ac:cxnSpMk id="20" creationId="{37700544-09D2-43B9-93D8-8E7D3AC5959A}"/>
          </ac:cxnSpMkLst>
        </pc:cxnChg>
        <pc:cxnChg chg="add mod">
          <ac:chgData name="Andrea Ticozzi" userId="f7f79cd3-3e0f-4c50-874a-160979e547af" providerId="ADAL" clId="{BDDA3A8A-5176-4B27-B053-91272D8CBEC4}" dt="2021-10-26T05:46:04.215" v="752" actId="14100"/>
          <ac:cxnSpMkLst>
            <pc:docMk/>
            <pc:sldMk cId="919410373" sldId="3131"/>
            <ac:cxnSpMk id="21" creationId="{C191014E-BDEE-4456-A17B-C2053DE58422}"/>
          </ac:cxnSpMkLst>
        </pc:cxnChg>
        <pc:cxnChg chg="add mod">
          <ac:chgData name="Andrea Ticozzi" userId="f7f79cd3-3e0f-4c50-874a-160979e547af" providerId="ADAL" clId="{BDDA3A8A-5176-4B27-B053-91272D8CBEC4}" dt="2021-10-26T05:46:13.931" v="755" actId="1076"/>
          <ac:cxnSpMkLst>
            <pc:docMk/>
            <pc:sldMk cId="919410373" sldId="3131"/>
            <ac:cxnSpMk id="22" creationId="{09EB1FDC-23ED-4F72-B39A-7B2680ED8820}"/>
          </ac:cxnSpMkLst>
        </pc:cxnChg>
        <pc:cxnChg chg="add mod">
          <ac:chgData name="Andrea Ticozzi" userId="f7f79cd3-3e0f-4c50-874a-160979e547af" providerId="ADAL" clId="{BDDA3A8A-5176-4B27-B053-91272D8CBEC4}" dt="2021-10-26T05:46:24.249" v="758" actId="1076"/>
          <ac:cxnSpMkLst>
            <pc:docMk/>
            <pc:sldMk cId="919410373" sldId="3131"/>
            <ac:cxnSpMk id="24" creationId="{B446EBC2-B001-482C-9B5F-055882E0A64C}"/>
          </ac:cxnSpMkLst>
        </pc:cxnChg>
        <pc:cxnChg chg="add mod">
          <ac:chgData name="Andrea Ticozzi" userId="f7f79cd3-3e0f-4c50-874a-160979e547af" providerId="ADAL" clId="{BDDA3A8A-5176-4B27-B053-91272D8CBEC4}" dt="2021-10-26T05:47:22.403" v="793" actId="1076"/>
          <ac:cxnSpMkLst>
            <pc:docMk/>
            <pc:sldMk cId="919410373" sldId="3131"/>
            <ac:cxnSpMk id="27" creationId="{DCA998BF-CD24-4775-B9A8-12D61A8D1784}"/>
          </ac:cxnSpMkLst>
        </pc:cxnChg>
        <pc:cxnChg chg="add del mod">
          <ac:chgData name="Andrea Ticozzi" userId="f7f79cd3-3e0f-4c50-874a-160979e547af" providerId="ADAL" clId="{BDDA3A8A-5176-4B27-B053-91272D8CBEC4}" dt="2021-10-26T05:47:26.173" v="796" actId="478"/>
          <ac:cxnSpMkLst>
            <pc:docMk/>
            <pc:sldMk cId="919410373" sldId="3131"/>
            <ac:cxnSpMk id="28" creationId="{F556DB74-73A0-4424-B434-81E6B4FA3D82}"/>
          </ac:cxnSpMkLst>
        </pc:cxnChg>
      </pc:sldChg>
      <pc:sldChg chg="addSp delSp modSp add mod">
        <pc:chgData name="Andrea Ticozzi" userId="f7f79cd3-3e0f-4c50-874a-160979e547af" providerId="ADAL" clId="{BDDA3A8A-5176-4B27-B053-91272D8CBEC4}" dt="2021-10-26T06:25:45.820" v="2934" actId="20577"/>
        <pc:sldMkLst>
          <pc:docMk/>
          <pc:sldMk cId="2859783351" sldId="3132"/>
        </pc:sldMkLst>
        <pc:spChg chg="mod">
          <ac:chgData name="Andrea Ticozzi" userId="f7f79cd3-3e0f-4c50-874a-160979e547af" providerId="ADAL" clId="{BDDA3A8A-5176-4B27-B053-91272D8CBEC4}" dt="2021-10-26T05:57:37.011" v="1473" actId="20577"/>
          <ac:spMkLst>
            <pc:docMk/>
            <pc:sldMk cId="2859783351" sldId="3132"/>
            <ac:spMk id="2" creationId="{7B34386E-CA93-497B-87DE-E30FF338DE75}"/>
          </ac:spMkLst>
        </pc:spChg>
        <pc:spChg chg="del">
          <ac:chgData name="Andrea Ticozzi" userId="f7f79cd3-3e0f-4c50-874a-160979e547af" providerId="ADAL" clId="{BDDA3A8A-5176-4B27-B053-91272D8CBEC4}" dt="2021-10-26T06:04:47.453" v="1479" actId="478"/>
          <ac:spMkLst>
            <pc:docMk/>
            <pc:sldMk cId="2859783351" sldId="3132"/>
            <ac:spMk id="17" creationId="{DA5D7F2B-0050-457E-8C79-0B1ED904D1ED}"/>
          </ac:spMkLst>
        </pc:spChg>
        <pc:spChg chg="del">
          <ac:chgData name="Andrea Ticozzi" userId="f7f79cd3-3e0f-4c50-874a-160979e547af" providerId="ADAL" clId="{BDDA3A8A-5176-4B27-B053-91272D8CBEC4}" dt="2021-10-26T06:04:50.713" v="1480" actId="478"/>
          <ac:spMkLst>
            <pc:docMk/>
            <pc:sldMk cId="2859783351" sldId="3132"/>
            <ac:spMk id="18" creationId="{A4FA8247-F7C2-4BDA-8DBD-2FED8BB2E75F}"/>
          </ac:spMkLst>
        </pc:spChg>
        <pc:spChg chg="mod">
          <ac:chgData name="Andrea Ticozzi" userId="f7f79cd3-3e0f-4c50-874a-160979e547af" providerId="ADAL" clId="{BDDA3A8A-5176-4B27-B053-91272D8CBEC4}" dt="2021-10-26T06:25:45.820" v="2934" actId="20577"/>
          <ac:spMkLst>
            <pc:docMk/>
            <pc:sldMk cId="2859783351" sldId="3132"/>
            <ac:spMk id="19" creationId="{1BAFB81B-2E33-4399-99E2-E207B2B3090F}"/>
          </ac:spMkLst>
        </pc:spChg>
        <pc:spChg chg="add del mod">
          <ac:chgData name="Andrea Ticozzi" userId="f7f79cd3-3e0f-4c50-874a-160979e547af" providerId="ADAL" clId="{BDDA3A8A-5176-4B27-B053-91272D8CBEC4}" dt="2021-10-26T06:09:54.137" v="1520" actId="21"/>
          <ac:spMkLst>
            <pc:docMk/>
            <pc:sldMk cId="2859783351" sldId="3132"/>
            <ac:spMk id="22" creationId="{CEC50659-662B-4973-BA4A-ECF2114AC632}"/>
          </ac:spMkLst>
        </pc:spChg>
        <pc:spChg chg="del">
          <ac:chgData name="Andrea Ticozzi" userId="f7f79cd3-3e0f-4c50-874a-160979e547af" providerId="ADAL" clId="{BDDA3A8A-5176-4B27-B053-91272D8CBEC4}" dt="2021-10-26T06:04:45.456" v="1478" actId="478"/>
          <ac:spMkLst>
            <pc:docMk/>
            <pc:sldMk cId="2859783351" sldId="3132"/>
            <ac:spMk id="23" creationId="{2538DC28-8B8A-43DA-9F77-93ED7143906E}"/>
          </ac:spMkLst>
        </pc:spChg>
        <pc:spChg chg="add mod">
          <ac:chgData name="Andrea Ticozzi" userId="f7f79cd3-3e0f-4c50-874a-160979e547af" providerId="ADAL" clId="{BDDA3A8A-5176-4B27-B053-91272D8CBEC4}" dt="2021-10-26T06:13:20.123" v="1815" actId="207"/>
          <ac:spMkLst>
            <pc:docMk/>
            <pc:sldMk cId="2859783351" sldId="3132"/>
            <ac:spMk id="25" creationId="{46796366-9B1E-4851-B3C9-8C5871979EA7}"/>
          </ac:spMkLst>
        </pc:spChg>
        <pc:spChg chg="add mod">
          <ac:chgData name="Andrea Ticozzi" userId="f7f79cd3-3e0f-4c50-874a-160979e547af" providerId="ADAL" clId="{BDDA3A8A-5176-4B27-B053-91272D8CBEC4}" dt="2021-10-26T06:10:37.952" v="1553" actId="1076"/>
          <ac:spMkLst>
            <pc:docMk/>
            <pc:sldMk cId="2859783351" sldId="3132"/>
            <ac:spMk id="26" creationId="{D3E4B2C3-0258-4F86-986E-121E11472363}"/>
          </ac:spMkLst>
        </pc:spChg>
        <pc:spChg chg="add mod">
          <ac:chgData name="Andrea Ticozzi" userId="f7f79cd3-3e0f-4c50-874a-160979e547af" providerId="ADAL" clId="{BDDA3A8A-5176-4B27-B053-91272D8CBEC4}" dt="2021-10-26T06:10:53.758" v="1565" actId="20577"/>
          <ac:spMkLst>
            <pc:docMk/>
            <pc:sldMk cId="2859783351" sldId="3132"/>
            <ac:spMk id="27" creationId="{163784A0-AAF9-4383-8ACE-C58EFCD67C50}"/>
          </ac:spMkLst>
        </pc:spChg>
        <pc:picChg chg="add mod">
          <ac:chgData name="Andrea Ticozzi" userId="f7f79cd3-3e0f-4c50-874a-160979e547af" providerId="ADAL" clId="{BDDA3A8A-5176-4B27-B053-91272D8CBEC4}" dt="2021-10-26T06:08:32.182" v="1486" actId="1076"/>
          <ac:picMkLst>
            <pc:docMk/>
            <pc:sldMk cId="2859783351" sldId="3132"/>
            <ac:picMk id="7" creationId="{C5665EEA-524E-4724-9219-92F2701ED369}"/>
          </ac:picMkLst>
        </pc:picChg>
        <pc:picChg chg="del">
          <ac:chgData name="Andrea Ticozzi" userId="f7f79cd3-3e0f-4c50-874a-160979e547af" providerId="ADAL" clId="{BDDA3A8A-5176-4B27-B053-91272D8CBEC4}" dt="2021-10-26T06:04:32.453" v="1474" actId="478"/>
          <ac:picMkLst>
            <pc:docMk/>
            <pc:sldMk cId="2859783351" sldId="3132"/>
            <ac:picMk id="9" creationId="{2380B550-27E6-43D7-B534-3B1C3ADCAC49}"/>
          </ac:picMkLst>
        </pc:picChg>
        <pc:picChg chg="add mod ord">
          <ac:chgData name="Andrea Ticozzi" userId="f7f79cd3-3e0f-4c50-874a-160979e547af" providerId="ADAL" clId="{BDDA3A8A-5176-4B27-B053-91272D8CBEC4}" dt="2021-10-26T06:09:03.624" v="1496" actId="1076"/>
          <ac:picMkLst>
            <pc:docMk/>
            <pc:sldMk cId="2859783351" sldId="3132"/>
            <ac:picMk id="10" creationId="{A9103038-3172-4B98-9D6E-33F623D789FB}"/>
          </ac:picMkLst>
        </pc:picChg>
        <pc:cxnChg chg="del">
          <ac:chgData name="Andrea Ticozzi" userId="f7f79cd3-3e0f-4c50-874a-160979e547af" providerId="ADAL" clId="{BDDA3A8A-5176-4B27-B053-91272D8CBEC4}" dt="2021-10-26T06:04:45.456" v="1478" actId="478"/>
          <ac:cxnSpMkLst>
            <pc:docMk/>
            <pc:sldMk cId="2859783351" sldId="3132"/>
            <ac:cxnSpMk id="20" creationId="{37700544-09D2-43B9-93D8-8E7D3AC5959A}"/>
          </ac:cxnSpMkLst>
        </pc:cxnChg>
        <pc:cxnChg chg="add del mod">
          <ac:chgData name="Andrea Ticozzi" userId="f7f79cd3-3e0f-4c50-874a-160979e547af" providerId="ADAL" clId="{BDDA3A8A-5176-4B27-B053-91272D8CBEC4}" dt="2021-10-26T06:09:54.137" v="1520" actId="21"/>
          <ac:cxnSpMkLst>
            <pc:docMk/>
            <pc:sldMk cId="2859783351" sldId="3132"/>
            <ac:cxnSpMk id="21" creationId="{D1837B6C-ABAD-4FE9-86BA-25B7E3393804}"/>
          </ac:cxnSpMkLst>
        </pc:cxnChg>
        <pc:cxnChg chg="add mod">
          <ac:chgData name="Andrea Ticozzi" userId="f7f79cd3-3e0f-4c50-874a-160979e547af" providerId="ADAL" clId="{BDDA3A8A-5176-4B27-B053-91272D8CBEC4}" dt="2021-10-26T06:13:14.578" v="1814" actId="208"/>
          <ac:cxnSpMkLst>
            <pc:docMk/>
            <pc:sldMk cId="2859783351" sldId="3132"/>
            <ac:cxnSpMk id="24" creationId="{FE652173-E5EE-468A-B668-28282FB9DAB3}"/>
          </ac:cxnSpMkLst>
        </pc:cxnChg>
      </pc:sldChg>
      <pc:sldChg chg="addSp delSp modSp add mod">
        <pc:chgData name="Andrea Ticozzi" userId="f7f79cd3-3e0f-4c50-874a-160979e547af" providerId="ADAL" clId="{BDDA3A8A-5176-4B27-B053-91272D8CBEC4}" dt="2021-10-26T06:19:37.194" v="2387" actId="207"/>
        <pc:sldMkLst>
          <pc:docMk/>
          <pc:sldMk cId="105325608" sldId="3133"/>
        </pc:sldMkLst>
        <pc:spChg chg="mod">
          <ac:chgData name="Andrea Ticozzi" userId="f7f79cd3-3e0f-4c50-874a-160979e547af" providerId="ADAL" clId="{BDDA3A8A-5176-4B27-B053-91272D8CBEC4}" dt="2021-10-26T06:14:04.743" v="1859" actId="20577"/>
          <ac:spMkLst>
            <pc:docMk/>
            <pc:sldMk cId="105325608" sldId="3133"/>
            <ac:spMk id="2" creationId="{7B34386E-CA93-497B-87DE-E30FF338DE75}"/>
          </ac:spMkLst>
        </pc:spChg>
        <pc:spChg chg="del">
          <ac:chgData name="Andrea Ticozzi" userId="f7f79cd3-3e0f-4c50-874a-160979e547af" providerId="ADAL" clId="{BDDA3A8A-5176-4B27-B053-91272D8CBEC4}" dt="2021-10-26T06:14:08.830" v="1860" actId="478"/>
          <ac:spMkLst>
            <pc:docMk/>
            <pc:sldMk cId="105325608" sldId="3133"/>
            <ac:spMk id="15" creationId="{09BCDD0F-E9CA-45ED-9ED1-76CE02FF3B88}"/>
          </ac:spMkLst>
        </pc:spChg>
        <pc:spChg chg="del">
          <ac:chgData name="Andrea Ticozzi" userId="f7f79cd3-3e0f-4c50-874a-160979e547af" providerId="ADAL" clId="{BDDA3A8A-5176-4B27-B053-91272D8CBEC4}" dt="2021-10-26T06:14:12.003" v="1861" actId="478"/>
          <ac:spMkLst>
            <pc:docMk/>
            <pc:sldMk cId="105325608" sldId="3133"/>
            <ac:spMk id="16" creationId="{CA18860B-FE89-461D-8566-B07E8B18CED1}"/>
          </ac:spMkLst>
        </pc:spChg>
        <pc:spChg chg="add mod">
          <ac:chgData name="Andrea Ticozzi" userId="f7f79cd3-3e0f-4c50-874a-160979e547af" providerId="ADAL" clId="{BDDA3A8A-5176-4B27-B053-91272D8CBEC4}" dt="2021-10-26T06:15:19.568" v="1889" actId="1076"/>
          <ac:spMkLst>
            <pc:docMk/>
            <pc:sldMk cId="105325608" sldId="3133"/>
            <ac:spMk id="17" creationId="{81A9CB05-821A-4590-B388-AFB6ECF2FF1C}"/>
          </ac:spMkLst>
        </pc:spChg>
        <pc:spChg chg="add mod">
          <ac:chgData name="Andrea Ticozzi" userId="f7f79cd3-3e0f-4c50-874a-160979e547af" providerId="ADAL" clId="{BDDA3A8A-5176-4B27-B053-91272D8CBEC4}" dt="2021-10-26T06:15:31.240" v="1908" actId="1076"/>
          <ac:spMkLst>
            <pc:docMk/>
            <pc:sldMk cId="105325608" sldId="3133"/>
            <ac:spMk id="18" creationId="{AADCA28F-4BD9-4696-9EF2-E4373E85BF9A}"/>
          </ac:spMkLst>
        </pc:spChg>
        <pc:spChg chg="add mod">
          <ac:chgData name="Andrea Ticozzi" userId="f7f79cd3-3e0f-4c50-874a-160979e547af" providerId="ADAL" clId="{BDDA3A8A-5176-4B27-B053-91272D8CBEC4}" dt="2021-10-26T06:16:19.204" v="1912" actId="14100"/>
          <ac:spMkLst>
            <pc:docMk/>
            <pc:sldMk cId="105325608" sldId="3133"/>
            <ac:spMk id="20" creationId="{9A3C442F-A13C-4272-BB40-0E680AA6F3A3}"/>
          </ac:spMkLst>
        </pc:spChg>
        <pc:spChg chg="del">
          <ac:chgData name="Andrea Ticozzi" userId="f7f79cd3-3e0f-4c50-874a-160979e547af" providerId="ADAL" clId="{BDDA3A8A-5176-4B27-B053-91272D8CBEC4}" dt="2021-10-26T06:14:12.003" v="1861" actId="478"/>
          <ac:spMkLst>
            <pc:docMk/>
            <pc:sldMk cId="105325608" sldId="3133"/>
            <ac:spMk id="21" creationId="{49472397-E308-43E5-9738-E43EF3825920}"/>
          </ac:spMkLst>
        </pc:spChg>
        <pc:spChg chg="del">
          <ac:chgData name="Andrea Ticozzi" userId="f7f79cd3-3e0f-4c50-874a-160979e547af" providerId="ADAL" clId="{BDDA3A8A-5176-4B27-B053-91272D8CBEC4}" dt="2021-10-26T06:14:12.003" v="1861" actId="478"/>
          <ac:spMkLst>
            <pc:docMk/>
            <pc:sldMk cId="105325608" sldId="3133"/>
            <ac:spMk id="22" creationId="{394F591B-8D18-46CA-988F-B03E05BA8019}"/>
          </ac:spMkLst>
        </pc:spChg>
        <pc:spChg chg="add mod">
          <ac:chgData name="Andrea Ticozzi" userId="f7f79cd3-3e0f-4c50-874a-160979e547af" providerId="ADAL" clId="{BDDA3A8A-5176-4B27-B053-91272D8CBEC4}" dt="2021-10-26T06:19:37.194" v="2387" actId="207"/>
          <ac:spMkLst>
            <pc:docMk/>
            <pc:sldMk cId="105325608" sldId="3133"/>
            <ac:spMk id="23" creationId="{C3870F41-AA65-4FED-8DF4-B681C953367F}"/>
          </ac:spMkLst>
        </pc:spChg>
        <pc:picChg chg="del">
          <ac:chgData name="Andrea Ticozzi" userId="f7f79cd3-3e0f-4c50-874a-160979e547af" providerId="ADAL" clId="{BDDA3A8A-5176-4B27-B053-91272D8CBEC4}" dt="2021-10-26T06:14:12.003" v="1861" actId="478"/>
          <ac:picMkLst>
            <pc:docMk/>
            <pc:sldMk cId="105325608" sldId="3133"/>
            <ac:picMk id="7" creationId="{E56A7A28-DD97-4459-807C-F6F1685B88F7}"/>
          </ac:picMkLst>
        </pc:picChg>
        <pc:cxnChg chg="add mod">
          <ac:chgData name="Andrea Ticozzi" userId="f7f79cd3-3e0f-4c50-874a-160979e547af" providerId="ADAL" clId="{BDDA3A8A-5176-4B27-B053-91272D8CBEC4}" dt="2021-10-26T06:14:28.538" v="1863" actId="208"/>
          <ac:cxnSpMkLst>
            <pc:docMk/>
            <pc:sldMk cId="105325608" sldId="3133"/>
            <ac:cxnSpMk id="8" creationId="{A09ADE4E-3B28-420D-A69E-EA010694452D}"/>
          </ac:cxnSpMkLst>
        </pc:cxnChg>
        <pc:cxnChg chg="add">
          <ac:chgData name="Andrea Ticozzi" userId="f7f79cd3-3e0f-4c50-874a-160979e547af" providerId="ADAL" clId="{BDDA3A8A-5176-4B27-B053-91272D8CBEC4}" dt="2021-10-26T06:15:44.862" v="1909" actId="11529"/>
          <ac:cxnSpMkLst>
            <pc:docMk/>
            <pc:sldMk cId="105325608" sldId="3133"/>
            <ac:cxnSpMk id="11" creationId="{2BE5486C-8BD7-4CAD-A633-088304504952}"/>
          </ac:cxnSpMkLst>
        </pc:cxnChg>
        <pc:cxnChg chg="add mod">
          <ac:chgData name="Andrea Ticozzi" userId="f7f79cd3-3e0f-4c50-874a-160979e547af" providerId="ADAL" clId="{BDDA3A8A-5176-4B27-B053-91272D8CBEC4}" dt="2021-10-26T06:14:50.748" v="1873" actId="14100"/>
          <ac:cxnSpMkLst>
            <pc:docMk/>
            <pc:sldMk cId="105325608" sldId="3133"/>
            <ac:cxnSpMk id="14" creationId="{2E5C5C18-58BB-4687-B286-B6B73449B72E}"/>
          </ac:cxnSpMkLst>
        </pc:cxnChg>
        <pc:cxnChg chg="del mod">
          <ac:chgData name="Andrea Ticozzi" userId="f7f79cd3-3e0f-4c50-874a-160979e547af" providerId="ADAL" clId="{BDDA3A8A-5176-4B27-B053-91272D8CBEC4}" dt="2021-10-26T06:14:12.003" v="1861" actId="478"/>
          <ac:cxnSpMkLst>
            <pc:docMk/>
            <pc:sldMk cId="105325608" sldId="3133"/>
            <ac:cxnSpMk id="19" creationId="{E12165F7-96BB-4508-9A02-D758D018EBE2}"/>
          </ac:cxnSpMkLst>
        </pc:cxnChg>
      </pc:sldChg>
      <pc:sldChg chg="addSp delSp modSp add mod">
        <pc:chgData name="Andrea Ticozzi" userId="f7f79cd3-3e0f-4c50-874a-160979e547af" providerId="ADAL" clId="{BDDA3A8A-5176-4B27-B053-91272D8CBEC4}" dt="2021-10-26T06:37:32.430" v="3487" actId="1076"/>
        <pc:sldMkLst>
          <pc:docMk/>
          <pc:sldMk cId="2916819580" sldId="3134"/>
        </pc:sldMkLst>
        <pc:spChg chg="mod">
          <ac:chgData name="Andrea Ticozzi" userId="f7f79cd3-3e0f-4c50-874a-160979e547af" providerId="ADAL" clId="{BDDA3A8A-5176-4B27-B053-91272D8CBEC4}" dt="2021-10-26T06:35:58.509" v="3428" actId="113"/>
          <ac:spMkLst>
            <pc:docMk/>
            <pc:sldMk cId="2916819580" sldId="3134"/>
            <ac:spMk id="19" creationId="{1BAFB81B-2E33-4399-99E2-E207B2B3090F}"/>
          </ac:spMkLst>
        </pc:spChg>
        <pc:spChg chg="del">
          <ac:chgData name="Andrea Ticozzi" userId="f7f79cd3-3e0f-4c50-874a-160979e547af" providerId="ADAL" clId="{BDDA3A8A-5176-4B27-B053-91272D8CBEC4}" dt="2021-10-26T06:32:36.842" v="3102" actId="478"/>
          <ac:spMkLst>
            <pc:docMk/>
            <pc:sldMk cId="2916819580" sldId="3134"/>
            <ac:spMk id="23" creationId="{2538DC28-8B8A-43DA-9F77-93ED7143906E}"/>
          </ac:spMkLst>
        </pc:spChg>
        <pc:spChg chg="mod">
          <ac:chgData name="Andrea Ticozzi" userId="f7f79cd3-3e0f-4c50-874a-160979e547af" providerId="ADAL" clId="{BDDA3A8A-5176-4B27-B053-91272D8CBEC4}" dt="2021-10-26T06:32:52.189" v="3123" actId="20577"/>
          <ac:spMkLst>
            <pc:docMk/>
            <pc:sldMk cId="2916819580" sldId="3134"/>
            <ac:spMk id="25" creationId="{5001614F-EECC-40CE-9D76-150668068845}"/>
          </ac:spMkLst>
        </pc:spChg>
        <pc:spChg chg="del">
          <ac:chgData name="Andrea Ticozzi" userId="f7f79cd3-3e0f-4c50-874a-160979e547af" providerId="ADAL" clId="{BDDA3A8A-5176-4B27-B053-91272D8CBEC4}" dt="2021-10-26T06:33:03.684" v="3127" actId="478"/>
          <ac:spMkLst>
            <pc:docMk/>
            <pc:sldMk cId="2916819580" sldId="3134"/>
            <ac:spMk id="26" creationId="{D1CBDD8D-37FC-4ADD-9117-7D6C5B24AA2B}"/>
          </ac:spMkLst>
        </pc:spChg>
        <pc:spChg chg="del">
          <ac:chgData name="Andrea Ticozzi" userId="f7f79cd3-3e0f-4c50-874a-160979e547af" providerId="ADAL" clId="{BDDA3A8A-5176-4B27-B053-91272D8CBEC4}" dt="2021-10-26T06:32:58.324" v="3125" actId="478"/>
          <ac:spMkLst>
            <pc:docMk/>
            <pc:sldMk cId="2916819580" sldId="3134"/>
            <ac:spMk id="29" creationId="{0089E8C2-1058-40A6-ABAE-C3A66A4C7E0B}"/>
          </ac:spMkLst>
        </pc:spChg>
        <pc:spChg chg="add mod">
          <ac:chgData name="Andrea Ticozzi" userId="f7f79cd3-3e0f-4c50-874a-160979e547af" providerId="ADAL" clId="{BDDA3A8A-5176-4B27-B053-91272D8CBEC4}" dt="2021-10-26T06:37:32.430" v="3487" actId="1076"/>
          <ac:spMkLst>
            <pc:docMk/>
            <pc:sldMk cId="2916819580" sldId="3134"/>
            <ac:spMk id="30" creationId="{FF496963-B0FB-4BA6-8D58-CBCC6BE81DFB}"/>
          </ac:spMkLst>
        </pc:spChg>
        <pc:picChg chg="mod">
          <ac:chgData name="Andrea Ticozzi" userId="f7f79cd3-3e0f-4c50-874a-160979e547af" providerId="ADAL" clId="{BDDA3A8A-5176-4B27-B053-91272D8CBEC4}" dt="2021-10-26T06:32:31.251" v="3101" actId="14826"/>
          <ac:picMkLst>
            <pc:docMk/>
            <pc:sldMk cId="2916819580" sldId="3134"/>
            <ac:picMk id="9" creationId="{2380B550-27E6-43D7-B534-3B1C3ADCAC49}"/>
          </ac:picMkLst>
        </pc:picChg>
        <pc:cxnChg chg="add mod">
          <ac:chgData name="Andrea Ticozzi" userId="f7f79cd3-3e0f-4c50-874a-160979e547af" providerId="ADAL" clId="{BDDA3A8A-5176-4B27-B053-91272D8CBEC4}" dt="2021-10-26T06:36:25.217" v="3430" actId="1076"/>
          <ac:cxnSpMkLst>
            <pc:docMk/>
            <pc:sldMk cId="2916819580" sldId="3134"/>
            <ac:cxnSpMk id="18" creationId="{28C1E44F-0BC2-4D5B-935E-F2BB6018D7D9}"/>
          </ac:cxnSpMkLst>
        </pc:cxnChg>
        <pc:cxnChg chg="add mod">
          <ac:chgData name="Andrea Ticozzi" userId="f7f79cd3-3e0f-4c50-874a-160979e547af" providerId="ADAL" clId="{BDDA3A8A-5176-4B27-B053-91272D8CBEC4}" dt="2021-10-26T06:36:35.102" v="3432" actId="1076"/>
          <ac:cxnSpMkLst>
            <pc:docMk/>
            <pc:sldMk cId="2916819580" sldId="3134"/>
            <ac:cxnSpMk id="20" creationId="{E05E3CCB-471F-49A6-AF81-EB758E208654}"/>
          </ac:cxnSpMkLst>
        </pc:cxnChg>
        <pc:cxnChg chg="mod">
          <ac:chgData name="Andrea Ticozzi" userId="f7f79cd3-3e0f-4c50-874a-160979e547af" providerId="ADAL" clId="{BDDA3A8A-5176-4B27-B053-91272D8CBEC4}" dt="2021-10-26T06:32:42.234" v="3103" actId="1076"/>
          <ac:cxnSpMkLst>
            <pc:docMk/>
            <pc:sldMk cId="2916819580" sldId="3134"/>
            <ac:cxnSpMk id="21" creationId="{C191014E-BDEE-4456-A17B-C2053DE58422}"/>
          </ac:cxnSpMkLst>
        </pc:cxnChg>
        <pc:cxnChg chg="del">
          <ac:chgData name="Andrea Ticozzi" userId="f7f79cd3-3e0f-4c50-874a-160979e547af" providerId="ADAL" clId="{BDDA3A8A-5176-4B27-B053-91272D8CBEC4}" dt="2021-10-26T06:32:54.824" v="3124" actId="478"/>
          <ac:cxnSpMkLst>
            <pc:docMk/>
            <pc:sldMk cId="2916819580" sldId="3134"/>
            <ac:cxnSpMk id="22" creationId="{09EB1FDC-23ED-4F72-B39A-7B2680ED8820}"/>
          </ac:cxnSpMkLst>
        </pc:cxnChg>
        <pc:cxnChg chg="del">
          <ac:chgData name="Andrea Ticozzi" userId="f7f79cd3-3e0f-4c50-874a-160979e547af" providerId="ADAL" clId="{BDDA3A8A-5176-4B27-B053-91272D8CBEC4}" dt="2021-10-26T06:33:06.612" v="3128" actId="478"/>
          <ac:cxnSpMkLst>
            <pc:docMk/>
            <pc:sldMk cId="2916819580" sldId="3134"/>
            <ac:cxnSpMk id="24" creationId="{B446EBC2-B001-482C-9B5F-055882E0A64C}"/>
          </ac:cxnSpMkLst>
        </pc:cxnChg>
        <pc:cxnChg chg="del">
          <ac:chgData name="Andrea Ticozzi" userId="f7f79cd3-3e0f-4c50-874a-160979e547af" providerId="ADAL" clId="{BDDA3A8A-5176-4B27-B053-91272D8CBEC4}" dt="2021-10-26T06:33:00.723" v="3126" actId="478"/>
          <ac:cxnSpMkLst>
            <pc:docMk/>
            <pc:sldMk cId="2916819580" sldId="3134"/>
            <ac:cxnSpMk id="27" creationId="{DCA998BF-CD24-4775-B9A8-12D61A8D1784}"/>
          </ac:cxnSpMkLst>
        </pc:cxnChg>
        <pc:cxnChg chg="add mod">
          <ac:chgData name="Andrea Ticozzi" userId="f7f79cd3-3e0f-4c50-874a-160979e547af" providerId="ADAL" clId="{BDDA3A8A-5176-4B27-B053-91272D8CBEC4}" dt="2021-10-26T06:36:35.102" v="3432" actId="1076"/>
          <ac:cxnSpMkLst>
            <pc:docMk/>
            <pc:sldMk cId="2916819580" sldId="3134"/>
            <ac:cxnSpMk id="28" creationId="{4422EAC5-7C98-4B5B-8B0B-39FEA327ECC0}"/>
          </ac:cxnSpMkLst>
        </pc:cxnChg>
      </pc:sldChg>
    </pc:docChg>
  </pc:docChgLst>
  <pc:docChgLst>
    <pc:chgData name="Sergio Matteo Savaresi" userId="S::10149777@polimi.it::44ea726d-fc4b-4f0b-a4e0-ce9caea8febc" providerId="AD" clId="Web-{52411CC8-A189-8C90-B99E-BAD2B40ED36D}"/>
    <pc:docChg chg="modSld">
      <pc:chgData name="Sergio Matteo Savaresi" userId="S::10149777@polimi.it::44ea726d-fc4b-4f0b-a4e0-ce9caea8febc" providerId="AD" clId="Web-{52411CC8-A189-8C90-B99E-BAD2B40ED36D}" dt="2021-08-24T11:59:04.903" v="0"/>
      <pc:docMkLst>
        <pc:docMk/>
      </pc:docMkLst>
      <pc:sldChg chg="delSp modSp">
        <pc:chgData name="Sergio Matteo Savaresi" userId="S::10149777@polimi.it::44ea726d-fc4b-4f0b-a4e0-ce9caea8febc" providerId="AD" clId="Web-{52411CC8-A189-8C90-B99E-BAD2B40ED36D}" dt="2021-08-24T11:59:04.903" v="0"/>
        <pc:sldMkLst>
          <pc:docMk/>
          <pc:sldMk cId="3458649674" sldId="3100"/>
        </pc:sldMkLst>
        <pc:cxnChg chg="del mod">
          <ac:chgData name="Sergio Matteo Savaresi" userId="S::10149777@polimi.it::44ea726d-fc4b-4f0b-a4e0-ce9caea8febc" providerId="AD" clId="Web-{52411CC8-A189-8C90-B99E-BAD2B40ED36D}" dt="2021-08-24T11:59:04.903" v="0"/>
          <ac:cxnSpMkLst>
            <pc:docMk/>
            <pc:sldMk cId="3458649674" sldId="3100"/>
            <ac:cxnSpMk id="41" creationId="{5B00F46C-1058-42C9-AD7A-E63031D0FFD5}"/>
          </ac:cxnSpMkLst>
        </pc:cxnChg>
      </pc:sldChg>
    </pc:docChg>
  </pc:docChgLst>
  <pc:docChgLst>
    <pc:chgData name="Paolo Fusco" userId="S::10577222@polimi.it::9f39d2aa-0ad6-4052-9e80-c3cf1594a263" providerId="AD" clId="Web-{D2F78F26-7CFF-0468-408A-437FB8DB54F6}"/>
    <pc:docChg chg="addSld modSld sldOrd modSection">
      <pc:chgData name="Paolo Fusco" userId="S::10577222@polimi.it::9f39d2aa-0ad6-4052-9e80-c3cf1594a263" providerId="AD" clId="Web-{D2F78F26-7CFF-0468-408A-437FB8DB54F6}" dt="2021-12-14T18:28:58.983" v="3284"/>
      <pc:docMkLst>
        <pc:docMk/>
      </pc:docMkLst>
      <pc:sldChg chg="modSp">
        <pc:chgData name="Paolo Fusco" userId="S::10577222@polimi.it::9f39d2aa-0ad6-4052-9e80-c3cf1594a263" providerId="AD" clId="Web-{D2F78F26-7CFF-0468-408A-437FB8DB54F6}" dt="2021-12-14T16:16:32.030" v="832" actId="20577"/>
        <pc:sldMkLst>
          <pc:docMk/>
          <pc:sldMk cId="671430906" sldId="3111"/>
        </pc:sldMkLst>
        <pc:spChg chg="mod">
          <ac:chgData name="Paolo Fusco" userId="S::10577222@polimi.it::9f39d2aa-0ad6-4052-9e80-c3cf1594a263" providerId="AD" clId="Web-{D2F78F26-7CFF-0468-408A-437FB8DB54F6}" dt="2021-12-14T16:16:32.030" v="832" actId="20577"/>
          <ac:spMkLst>
            <pc:docMk/>
            <pc:sldMk cId="671430906" sldId="3111"/>
            <ac:spMk id="7" creationId="{08D3C120-E0EB-4748-9DC5-8FC87EBDEA98}"/>
          </ac:spMkLst>
        </pc:spChg>
      </pc:sldChg>
      <pc:sldChg chg="modSp">
        <pc:chgData name="Paolo Fusco" userId="S::10577222@polimi.it::9f39d2aa-0ad6-4052-9e80-c3cf1594a263" providerId="AD" clId="Web-{D2F78F26-7CFF-0468-408A-437FB8DB54F6}" dt="2021-12-14T17:35:23.717" v="2512" actId="20577"/>
        <pc:sldMkLst>
          <pc:docMk/>
          <pc:sldMk cId="3927890985" sldId="3116"/>
        </pc:sldMkLst>
        <pc:spChg chg="mod">
          <ac:chgData name="Paolo Fusco" userId="S::10577222@polimi.it::9f39d2aa-0ad6-4052-9e80-c3cf1594a263" providerId="AD" clId="Web-{D2F78F26-7CFF-0468-408A-437FB8DB54F6}" dt="2021-12-14T17:35:23.717" v="2512" actId="20577"/>
          <ac:spMkLst>
            <pc:docMk/>
            <pc:sldMk cId="3927890985" sldId="3116"/>
            <ac:spMk id="6" creationId="{6871F31D-62B2-43DE-9B98-2A11974B069C}"/>
          </ac:spMkLst>
        </pc:spChg>
      </pc:sldChg>
      <pc:sldChg chg="modSp">
        <pc:chgData name="Paolo Fusco" userId="S::10577222@polimi.it::9f39d2aa-0ad6-4052-9e80-c3cf1594a263" providerId="AD" clId="Web-{D2F78F26-7CFF-0468-408A-437FB8DB54F6}" dt="2021-12-14T16:08:33.724" v="659" actId="1076"/>
        <pc:sldMkLst>
          <pc:docMk/>
          <pc:sldMk cId="2191614011" sldId="3117"/>
        </pc:sldMkLst>
        <pc:graphicFrameChg chg="mod modGraphic">
          <ac:chgData name="Paolo Fusco" userId="S::10577222@polimi.it::9f39d2aa-0ad6-4052-9e80-c3cf1594a263" providerId="AD" clId="Web-{D2F78F26-7CFF-0468-408A-437FB8DB54F6}" dt="2021-12-14T16:08:33.724" v="659" actId="1076"/>
          <ac:graphicFrameMkLst>
            <pc:docMk/>
            <pc:sldMk cId="2191614011" sldId="3117"/>
            <ac:graphicFrameMk id="6" creationId="{43ECE05A-EB68-4099-85DF-F819234DE404}"/>
          </ac:graphicFrameMkLst>
        </pc:graphicFrameChg>
      </pc:sldChg>
      <pc:sldChg chg="modSp">
        <pc:chgData name="Paolo Fusco" userId="S::10577222@polimi.it::9f39d2aa-0ad6-4052-9e80-c3cf1594a263" providerId="AD" clId="Web-{D2F78F26-7CFF-0468-408A-437FB8DB54F6}" dt="2021-12-14T16:18:44.533" v="878"/>
        <pc:sldMkLst>
          <pc:docMk/>
          <pc:sldMk cId="1212066235" sldId="3118"/>
        </pc:sldMkLst>
        <pc:graphicFrameChg chg="mod modGraphic">
          <ac:chgData name="Paolo Fusco" userId="S::10577222@polimi.it::9f39d2aa-0ad6-4052-9e80-c3cf1594a263" providerId="AD" clId="Web-{D2F78F26-7CFF-0468-408A-437FB8DB54F6}" dt="2021-12-14T16:18:44.533" v="878"/>
          <ac:graphicFrameMkLst>
            <pc:docMk/>
            <pc:sldMk cId="1212066235" sldId="3118"/>
            <ac:graphicFrameMk id="8" creationId="{D397FC70-296A-496D-B03C-44B70B13C1AF}"/>
          </ac:graphicFrameMkLst>
        </pc:graphicFrameChg>
      </pc:sldChg>
      <pc:sldChg chg="addSp delSp modSp">
        <pc:chgData name="Paolo Fusco" userId="S::10577222@polimi.it::9f39d2aa-0ad6-4052-9e80-c3cf1594a263" providerId="AD" clId="Web-{D2F78F26-7CFF-0468-408A-437FB8DB54F6}" dt="2021-12-14T17:34:03.934" v="2500" actId="1076"/>
        <pc:sldMkLst>
          <pc:docMk/>
          <pc:sldMk cId="3304283516" sldId="3119"/>
        </pc:sldMkLst>
        <pc:spChg chg="del">
          <ac:chgData name="Paolo Fusco" userId="S::10577222@polimi.it::9f39d2aa-0ad6-4052-9e80-c3cf1594a263" providerId="AD" clId="Web-{D2F78F26-7CFF-0468-408A-437FB8DB54F6}" dt="2021-12-14T17:11:01.594" v="1845"/>
          <ac:spMkLst>
            <pc:docMk/>
            <pc:sldMk cId="3304283516" sldId="3119"/>
            <ac:spMk id="7" creationId="{2B6314C9-14B1-4ECF-A4E2-38FDB3B3D3CA}"/>
          </ac:spMkLst>
        </pc:spChg>
        <pc:spChg chg="add mod">
          <ac:chgData name="Paolo Fusco" userId="S::10577222@polimi.it::9f39d2aa-0ad6-4052-9e80-c3cf1594a263" providerId="AD" clId="Web-{D2F78F26-7CFF-0468-408A-437FB8DB54F6}" dt="2021-12-14T17:34:03.934" v="2500" actId="1076"/>
          <ac:spMkLst>
            <pc:docMk/>
            <pc:sldMk cId="3304283516" sldId="3119"/>
            <ac:spMk id="14" creationId="{9135F6B0-B7F5-41D1-84A5-70809BE3FE5C}"/>
          </ac:spMkLst>
        </pc:spChg>
        <pc:graphicFrameChg chg="add mod modGraphic">
          <ac:chgData name="Paolo Fusco" userId="S::10577222@polimi.it::9f39d2aa-0ad6-4052-9e80-c3cf1594a263" providerId="AD" clId="Web-{D2F78F26-7CFF-0468-408A-437FB8DB54F6}" dt="2021-12-14T17:25:45.096" v="2187"/>
          <ac:graphicFrameMkLst>
            <pc:docMk/>
            <pc:sldMk cId="3304283516" sldId="3119"/>
            <ac:graphicFrameMk id="6" creationId="{CCB45D19-EF84-4AF2-93C2-6F37AFEE87F3}"/>
          </ac:graphicFrameMkLst>
        </pc:graphicFrameChg>
        <pc:graphicFrameChg chg="add del mod">
          <ac:chgData name="Paolo Fusco" userId="S::10577222@polimi.it::9f39d2aa-0ad6-4052-9e80-c3cf1594a263" providerId="AD" clId="Web-{D2F78F26-7CFF-0468-408A-437FB8DB54F6}" dt="2021-12-14T17:13:35.503" v="1854"/>
          <ac:graphicFrameMkLst>
            <pc:docMk/>
            <pc:sldMk cId="3304283516" sldId="3119"/>
            <ac:graphicFrameMk id="9" creationId="{EC701FFF-60F4-479A-B069-E792F18E609C}"/>
          </ac:graphicFrameMkLst>
        </pc:graphicFrameChg>
        <pc:graphicFrameChg chg="add del mod">
          <ac:chgData name="Paolo Fusco" userId="S::10577222@polimi.it::9f39d2aa-0ad6-4052-9e80-c3cf1594a263" providerId="AD" clId="Web-{D2F78F26-7CFF-0468-408A-437FB8DB54F6}" dt="2021-12-14T17:23:13.390" v="2101"/>
          <ac:graphicFrameMkLst>
            <pc:docMk/>
            <pc:sldMk cId="3304283516" sldId="3119"/>
            <ac:graphicFrameMk id="10" creationId="{78F073CD-8668-4DDF-B3EC-1CFE670223E2}"/>
          </ac:graphicFrameMkLst>
        </pc:graphicFrameChg>
        <pc:graphicFrameChg chg="add del mod">
          <ac:chgData name="Paolo Fusco" userId="S::10577222@polimi.it::9f39d2aa-0ad6-4052-9e80-c3cf1594a263" providerId="AD" clId="Web-{D2F78F26-7CFF-0468-408A-437FB8DB54F6}" dt="2021-12-14T17:20:43.059" v="2018"/>
          <ac:graphicFrameMkLst>
            <pc:docMk/>
            <pc:sldMk cId="3304283516" sldId="3119"/>
            <ac:graphicFrameMk id="11" creationId="{15769984-F68B-4D82-826B-838030E042E2}"/>
          </ac:graphicFrameMkLst>
        </pc:graphicFrameChg>
        <pc:graphicFrameChg chg="add mod modGraphic">
          <ac:chgData name="Paolo Fusco" userId="S::10577222@polimi.it::9f39d2aa-0ad6-4052-9e80-c3cf1594a263" providerId="AD" clId="Web-{D2F78F26-7CFF-0468-408A-437FB8DB54F6}" dt="2021-12-14T17:28:05.786" v="2262"/>
          <ac:graphicFrameMkLst>
            <pc:docMk/>
            <pc:sldMk cId="3304283516" sldId="3119"/>
            <ac:graphicFrameMk id="12" creationId="{AD1C1A3C-22D0-4783-892E-D5379E0C9369}"/>
          </ac:graphicFrameMkLst>
        </pc:graphicFrameChg>
        <pc:graphicFrameChg chg="add mod modGraphic">
          <ac:chgData name="Paolo Fusco" userId="S::10577222@polimi.it::9f39d2aa-0ad6-4052-9e80-c3cf1594a263" providerId="AD" clId="Web-{D2F78F26-7CFF-0468-408A-437FB8DB54F6}" dt="2021-12-14T17:30:26.507" v="2426" actId="1076"/>
          <ac:graphicFrameMkLst>
            <pc:docMk/>
            <pc:sldMk cId="3304283516" sldId="3119"/>
            <ac:graphicFrameMk id="13" creationId="{00E36873-08ED-477A-BAA9-7DFA55753AC8}"/>
          </ac:graphicFrameMkLst>
        </pc:graphicFrameChg>
      </pc:sldChg>
      <pc:sldChg chg="addSp delSp modSp">
        <pc:chgData name="Paolo Fusco" userId="S::10577222@polimi.it::9f39d2aa-0ad6-4052-9e80-c3cf1594a263" providerId="AD" clId="Web-{D2F78F26-7CFF-0468-408A-437FB8DB54F6}" dt="2021-12-14T18:04:16.719" v="2918"/>
        <pc:sldMkLst>
          <pc:docMk/>
          <pc:sldMk cId="3594178291" sldId="3120"/>
        </pc:sldMkLst>
        <pc:spChg chg="mod">
          <ac:chgData name="Paolo Fusco" userId="S::10577222@polimi.it::9f39d2aa-0ad6-4052-9e80-c3cf1594a263" providerId="AD" clId="Web-{D2F78F26-7CFF-0468-408A-437FB8DB54F6}" dt="2021-12-14T18:02:04.889" v="2904" actId="20577"/>
          <ac:spMkLst>
            <pc:docMk/>
            <pc:sldMk cId="3594178291" sldId="3120"/>
            <ac:spMk id="2" creationId="{2337E018-0AEF-43AA-BCCE-262B00C05B7F}"/>
          </ac:spMkLst>
        </pc:spChg>
        <pc:spChg chg="mod">
          <ac:chgData name="Paolo Fusco" userId="S::10577222@polimi.it::9f39d2aa-0ad6-4052-9e80-c3cf1594a263" providerId="AD" clId="Web-{D2F78F26-7CFF-0468-408A-437FB8DB54F6}" dt="2021-12-14T17:55:07.818" v="2879" actId="1076"/>
          <ac:spMkLst>
            <pc:docMk/>
            <pc:sldMk cId="3594178291" sldId="3120"/>
            <ac:spMk id="7" creationId="{705218AB-D837-4AC7-AEDD-22CEC15A7DD5}"/>
          </ac:spMkLst>
        </pc:spChg>
        <pc:spChg chg="add mod">
          <ac:chgData name="Paolo Fusco" userId="S::10577222@polimi.it::9f39d2aa-0ad6-4052-9e80-c3cf1594a263" providerId="AD" clId="Web-{D2F78F26-7CFF-0468-408A-437FB8DB54F6}" dt="2021-12-14T17:55:31.287" v="2882" actId="1076"/>
          <ac:spMkLst>
            <pc:docMk/>
            <pc:sldMk cId="3594178291" sldId="3120"/>
            <ac:spMk id="8" creationId="{9EADBAD1-BF11-4A9E-8BCD-A05AFBA849D8}"/>
          </ac:spMkLst>
        </pc:spChg>
        <pc:spChg chg="add del">
          <ac:chgData name="Paolo Fusco" userId="S::10577222@polimi.it::9f39d2aa-0ad6-4052-9e80-c3cf1594a263" providerId="AD" clId="Web-{D2F78F26-7CFF-0468-408A-437FB8DB54F6}" dt="2021-12-14T18:01:34.669" v="2901"/>
          <ac:spMkLst>
            <pc:docMk/>
            <pc:sldMk cId="3594178291" sldId="3120"/>
            <ac:spMk id="10" creationId="{9F3B3E9F-41BE-41F4-A19C-0209A5A59543}"/>
          </ac:spMkLst>
        </pc:spChg>
        <pc:graphicFrameChg chg="add mod modGraphic">
          <ac:chgData name="Paolo Fusco" userId="S::10577222@polimi.it::9f39d2aa-0ad6-4052-9e80-c3cf1594a263" providerId="AD" clId="Web-{D2F78F26-7CFF-0468-408A-437FB8DB54F6}" dt="2021-12-14T17:55:16.490" v="2880" actId="1076"/>
          <ac:graphicFrameMkLst>
            <pc:docMk/>
            <pc:sldMk cId="3594178291" sldId="3120"/>
            <ac:graphicFrameMk id="6" creationId="{8985FFC4-2BB3-412C-808C-5FA73C2D4CD8}"/>
          </ac:graphicFrameMkLst>
        </pc:graphicFrameChg>
        <pc:graphicFrameChg chg="add mod modGraphic">
          <ac:chgData name="Paolo Fusco" userId="S::10577222@polimi.it::9f39d2aa-0ad6-4052-9e80-c3cf1594a263" providerId="AD" clId="Web-{D2F78F26-7CFF-0468-408A-437FB8DB54F6}" dt="2021-12-14T18:04:16.719" v="2918"/>
          <ac:graphicFrameMkLst>
            <pc:docMk/>
            <pc:sldMk cId="3594178291" sldId="3120"/>
            <ac:graphicFrameMk id="9" creationId="{F28740E0-F904-4CB8-A09D-836BB1CC2C83}"/>
          </ac:graphicFrameMkLst>
        </pc:graphicFrameChg>
      </pc:sldChg>
      <pc:sldChg chg="addSp modSp">
        <pc:chgData name="Paolo Fusco" userId="S::10577222@polimi.it::9f39d2aa-0ad6-4052-9e80-c3cf1594a263" providerId="AD" clId="Web-{D2F78F26-7CFF-0468-408A-437FB8DB54F6}" dt="2021-12-14T18:28:58.983" v="3284"/>
        <pc:sldMkLst>
          <pc:docMk/>
          <pc:sldMk cId="3760170015" sldId="3121"/>
        </pc:sldMkLst>
        <pc:spChg chg="mod">
          <ac:chgData name="Paolo Fusco" userId="S::10577222@polimi.it::9f39d2aa-0ad6-4052-9e80-c3cf1594a263" providerId="AD" clId="Web-{D2F78F26-7CFF-0468-408A-437FB8DB54F6}" dt="2021-12-14T18:14:32.950" v="3104" actId="20577"/>
          <ac:spMkLst>
            <pc:docMk/>
            <pc:sldMk cId="3760170015" sldId="3121"/>
            <ac:spMk id="7" creationId="{F36FE29F-BD88-41BE-BB20-06D916FF681A}"/>
          </ac:spMkLst>
        </pc:spChg>
        <pc:graphicFrameChg chg="add mod modGraphic">
          <ac:chgData name="Paolo Fusco" userId="S::10577222@polimi.it::9f39d2aa-0ad6-4052-9e80-c3cf1594a263" providerId="AD" clId="Web-{D2F78F26-7CFF-0468-408A-437FB8DB54F6}" dt="2021-12-14T18:28:58.983" v="3284"/>
          <ac:graphicFrameMkLst>
            <pc:docMk/>
            <pc:sldMk cId="3760170015" sldId="3121"/>
            <ac:graphicFrameMk id="6" creationId="{9F080443-59F4-4524-AD7A-FCFFC72FB56F}"/>
          </ac:graphicFrameMkLst>
        </pc:graphicFrameChg>
      </pc:sldChg>
      <pc:sldChg chg="modSp">
        <pc:chgData name="Paolo Fusco" userId="S::10577222@polimi.it::9f39d2aa-0ad6-4052-9e80-c3cf1594a263" providerId="AD" clId="Web-{D2F78F26-7CFF-0468-408A-437FB8DB54F6}" dt="2021-12-14T16:18:03.766" v="838" actId="20577"/>
        <pc:sldMkLst>
          <pc:docMk/>
          <pc:sldMk cId="975897480" sldId="3155"/>
        </pc:sldMkLst>
        <pc:spChg chg="mod">
          <ac:chgData name="Paolo Fusco" userId="S::10577222@polimi.it::9f39d2aa-0ad6-4052-9e80-c3cf1594a263" providerId="AD" clId="Web-{D2F78F26-7CFF-0468-408A-437FB8DB54F6}" dt="2021-12-14T16:18:03.766" v="838" actId="20577"/>
          <ac:spMkLst>
            <pc:docMk/>
            <pc:sldMk cId="975897480" sldId="3155"/>
            <ac:spMk id="6" creationId="{09D75BA4-E4A9-4841-876E-49DC6FF61072}"/>
          </ac:spMkLst>
        </pc:spChg>
      </pc:sldChg>
      <pc:sldChg chg="modSp add replId">
        <pc:chgData name="Paolo Fusco" userId="S::10577222@polimi.it::9f39d2aa-0ad6-4052-9e80-c3cf1594a263" providerId="AD" clId="Web-{D2F78F26-7CFF-0468-408A-437FB8DB54F6}" dt="2021-12-14T16:29:29.014" v="1083"/>
        <pc:sldMkLst>
          <pc:docMk/>
          <pc:sldMk cId="3693464110" sldId="3156"/>
        </pc:sldMkLst>
        <pc:spChg chg="mod">
          <ac:chgData name="Paolo Fusco" userId="S::10577222@polimi.it::9f39d2aa-0ad6-4052-9e80-c3cf1594a263" providerId="AD" clId="Web-{D2F78F26-7CFF-0468-408A-437FB8DB54F6}" dt="2021-12-14T16:21:48.442" v="880" actId="20577"/>
          <ac:spMkLst>
            <pc:docMk/>
            <pc:sldMk cId="3693464110" sldId="3156"/>
            <ac:spMk id="5" creationId="{266FF2DE-7AD3-40BB-9637-E070E43970D6}"/>
          </ac:spMkLst>
        </pc:spChg>
        <pc:graphicFrameChg chg="mod modGraphic">
          <ac:chgData name="Paolo Fusco" userId="S::10577222@polimi.it::9f39d2aa-0ad6-4052-9e80-c3cf1594a263" providerId="AD" clId="Web-{D2F78F26-7CFF-0468-408A-437FB8DB54F6}" dt="2021-12-14T16:29:29.014" v="1083"/>
          <ac:graphicFrameMkLst>
            <pc:docMk/>
            <pc:sldMk cId="3693464110" sldId="3156"/>
            <ac:graphicFrameMk id="8" creationId="{D397FC70-296A-496D-B03C-44B70B13C1AF}"/>
          </ac:graphicFrameMkLst>
        </pc:graphicFrameChg>
      </pc:sldChg>
      <pc:sldChg chg="addSp modSp add ord replId">
        <pc:chgData name="Paolo Fusco" userId="S::10577222@polimi.it::9f39d2aa-0ad6-4052-9e80-c3cf1594a263" providerId="AD" clId="Web-{D2F78F26-7CFF-0468-408A-437FB8DB54F6}" dt="2021-12-14T17:09:53.999" v="1844" actId="20577"/>
        <pc:sldMkLst>
          <pc:docMk/>
          <pc:sldMk cId="2168132587" sldId="3157"/>
        </pc:sldMkLst>
        <pc:spChg chg="mod">
          <ac:chgData name="Paolo Fusco" userId="S::10577222@polimi.it::9f39d2aa-0ad6-4052-9e80-c3cf1594a263" providerId="AD" clId="Web-{D2F78F26-7CFF-0468-408A-437FB8DB54F6}" dt="2021-12-14T16:29:51.843" v="1086" actId="20577"/>
          <ac:spMkLst>
            <pc:docMk/>
            <pc:sldMk cId="2168132587" sldId="3157"/>
            <ac:spMk id="5" creationId="{266FF2DE-7AD3-40BB-9637-E070E43970D6}"/>
          </ac:spMkLst>
        </pc:spChg>
        <pc:spChg chg="add mod">
          <ac:chgData name="Paolo Fusco" userId="S::10577222@polimi.it::9f39d2aa-0ad6-4052-9e80-c3cf1594a263" providerId="AD" clId="Web-{D2F78F26-7CFF-0468-408A-437FB8DB54F6}" dt="2021-12-14T17:09:53.999" v="1844" actId="20577"/>
          <ac:spMkLst>
            <pc:docMk/>
            <pc:sldMk cId="2168132587" sldId="3157"/>
            <ac:spMk id="6" creationId="{06D0D500-0F93-4A08-9320-9F133A94DF65}"/>
          </ac:spMkLst>
        </pc:spChg>
        <pc:graphicFrameChg chg="mod modGraphic">
          <ac:chgData name="Paolo Fusco" userId="S::10577222@polimi.it::9f39d2aa-0ad6-4052-9e80-c3cf1594a263" providerId="AD" clId="Web-{D2F78F26-7CFF-0468-408A-437FB8DB54F6}" dt="2021-12-14T16:33:11.581" v="1283"/>
          <ac:graphicFrameMkLst>
            <pc:docMk/>
            <pc:sldMk cId="2168132587" sldId="3157"/>
            <ac:graphicFrameMk id="8" creationId="{D397FC70-296A-496D-B03C-44B70B13C1AF}"/>
          </ac:graphicFrameMkLst>
        </pc:graphicFrameChg>
      </pc:sldChg>
      <pc:sldChg chg="delSp modSp add replId">
        <pc:chgData name="Paolo Fusco" userId="S::10577222@polimi.it::9f39d2aa-0ad6-4052-9e80-c3cf1594a263" providerId="AD" clId="Web-{D2F78F26-7CFF-0468-408A-437FB8DB54F6}" dt="2021-12-14T18:04:51.454" v="2920"/>
        <pc:sldMkLst>
          <pc:docMk/>
          <pc:sldMk cId="2345284543" sldId="3158"/>
        </pc:sldMkLst>
        <pc:spChg chg="mod">
          <ac:chgData name="Paolo Fusco" userId="S::10577222@polimi.it::9f39d2aa-0ad6-4052-9e80-c3cf1594a263" providerId="AD" clId="Web-{D2F78F26-7CFF-0468-408A-437FB8DB54F6}" dt="2021-12-14T18:02:43.968" v="2907" actId="20577"/>
          <ac:spMkLst>
            <pc:docMk/>
            <pc:sldMk cId="2345284543" sldId="3158"/>
            <ac:spMk id="2" creationId="{2337E018-0AEF-43AA-BCCE-262B00C05B7F}"/>
          </ac:spMkLst>
        </pc:spChg>
        <pc:spChg chg="mod">
          <ac:chgData name="Paolo Fusco" userId="S::10577222@polimi.it::9f39d2aa-0ad6-4052-9e80-c3cf1594a263" providerId="AD" clId="Web-{D2F78F26-7CFF-0468-408A-437FB8DB54F6}" dt="2021-12-14T18:03:53.172" v="2912" actId="20577"/>
          <ac:spMkLst>
            <pc:docMk/>
            <pc:sldMk cId="2345284543" sldId="3158"/>
            <ac:spMk id="7" creationId="{705218AB-D837-4AC7-AEDD-22CEC15A7DD5}"/>
          </ac:spMkLst>
        </pc:spChg>
        <pc:spChg chg="del">
          <ac:chgData name="Paolo Fusco" userId="S::10577222@polimi.it::9f39d2aa-0ad6-4052-9e80-c3cf1594a263" providerId="AD" clId="Web-{D2F78F26-7CFF-0468-408A-437FB8DB54F6}" dt="2021-12-14T18:04:47.970" v="2919"/>
          <ac:spMkLst>
            <pc:docMk/>
            <pc:sldMk cId="2345284543" sldId="3158"/>
            <ac:spMk id="8" creationId="{9EADBAD1-BF11-4A9E-8BCD-A05AFBA849D8}"/>
          </ac:spMkLst>
        </pc:spChg>
        <pc:graphicFrameChg chg="del mod modGraphic">
          <ac:chgData name="Paolo Fusco" userId="S::10577222@polimi.it::9f39d2aa-0ad6-4052-9e80-c3cf1594a263" providerId="AD" clId="Web-{D2F78F26-7CFF-0468-408A-437FB8DB54F6}" dt="2021-12-14T18:04:51.454" v="2920"/>
          <ac:graphicFrameMkLst>
            <pc:docMk/>
            <pc:sldMk cId="2345284543" sldId="3158"/>
            <ac:graphicFrameMk id="9" creationId="{F28740E0-F904-4CB8-A09D-836BB1CC2C83}"/>
          </ac:graphicFrameMkLst>
        </pc:graphicFrameChg>
      </pc:sldChg>
    </pc:docChg>
  </pc:docChgLst>
  <pc:docChgLst>
    <pc:chgData name="Sergio Matteo Savaresi" userId="S::10149777@polimi.it::44ea726d-fc4b-4f0b-a4e0-ce9caea8febc" providerId="AD" clId="Web-{87ADFFF8-5E01-12CC-E6A0-574D97CFC0E2}"/>
    <pc:docChg chg="modSld">
      <pc:chgData name="Sergio Matteo Savaresi" userId="S::10149777@polimi.it::44ea726d-fc4b-4f0b-a4e0-ce9caea8febc" providerId="AD" clId="Web-{87ADFFF8-5E01-12CC-E6A0-574D97CFC0E2}" dt="2021-08-24T11:59:25.565" v="0"/>
      <pc:docMkLst>
        <pc:docMk/>
      </pc:docMkLst>
      <pc:sldChg chg="delSp modSp">
        <pc:chgData name="Sergio Matteo Savaresi" userId="S::10149777@polimi.it::44ea726d-fc4b-4f0b-a4e0-ce9caea8febc" providerId="AD" clId="Web-{87ADFFF8-5E01-12CC-E6A0-574D97CFC0E2}" dt="2021-08-24T11:59:25.565" v="0"/>
        <pc:sldMkLst>
          <pc:docMk/>
          <pc:sldMk cId="3458649674" sldId="3100"/>
        </pc:sldMkLst>
        <pc:cxnChg chg="del mod">
          <ac:chgData name="Sergio Matteo Savaresi" userId="S::10149777@polimi.it::44ea726d-fc4b-4f0b-a4e0-ce9caea8febc" providerId="AD" clId="Web-{87ADFFF8-5E01-12CC-E6A0-574D97CFC0E2}" dt="2021-08-24T11:59:25.565" v="0"/>
          <ac:cxnSpMkLst>
            <pc:docMk/>
            <pc:sldMk cId="3458649674" sldId="3100"/>
            <ac:cxnSpMk id="24" creationId="{24ED3F31-5F2E-409D-975D-761C81437813}"/>
          </ac:cxnSpMkLst>
        </pc:cxnChg>
      </pc:sldChg>
    </pc:docChg>
  </pc:docChgLst>
  <pc:docChgLst>
    <pc:chgData name="Paolo Fusco" userId="S::10577222@polimi.it::9f39d2aa-0ad6-4052-9e80-c3cf1594a263" providerId="AD" clId="Web-{4D67CC7E-D4EF-2668-F3E8-A222E8C03359}"/>
    <pc:docChg chg="addSld modSld modSection">
      <pc:chgData name="Paolo Fusco" userId="S::10577222@polimi.it::9f39d2aa-0ad6-4052-9e80-c3cf1594a263" providerId="AD" clId="Web-{4D67CC7E-D4EF-2668-F3E8-A222E8C03359}" dt="2021-12-14T10:42:03.537" v="1723"/>
      <pc:docMkLst>
        <pc:docMk/>
      </pc:docMkLst>
      <pc:sldChg chg="modSp">
        <pc:chgData name="Paolo Fusco" userId="S::10577222@polimi.it::9f39d2aa-0ad6-4052-9e80-c3cf1594a263" providerId="AD" clId="Web-{4D67CC7E-D4EF-2668-F3E8-A222E8C03359}" dt="2021-12-14T09:16:55.646" v="62" actId="20577"/>
        <pc:sldMkLst>
          <pc:docMk/>
          <pc:sldMk cId="2107710728" sldId="3113"/>
        </pc:sldMkLst>
        <pc:spChg chg="mod">
          <ac:chgData name="Paolo Fusco" userId="S::10577222@polimi.it::9f39d2aa-0ad6-4052-9e80-c3cf1594a263" providerId="AD" clId="Web-{4D67CC7E-D4EF-2668-F3E8-A222E8C03359}" dt="2021-12-14T09:16:55.646" v="62" actId="20577"/>
          <ac:spMkLst>
            <pc:docMk/>
            <pc:sldMk cId="2107710728" sldId="3113"/>
            <ac:spMk id="6" creationId="{09D75BA4-E4A9-4841-876E-49DC6FF61072}"/>
          </ac:spMkLst>
        </pc:spChg>
      </pc:sldChg>
      <pc:sldChg chg="addSp delSp modSp">
        <pc:chgData name="Paolo Fusco" userId="S::10577222@polimi.it::9f39d2aa-0ad6-4052-9e80-c3cf1594a263" providerId="AD" clId="Web-{4D67CC7E-D4EF-2668-F3E8-A222E8C03359}" dt="2021-12-14T10:41:13.989" v="1721"/>
        <pc:sldMkLst>
          <pc:docMk/>
          <pc:sldMk cId="2191614011" sldId="3117"/>
        </pc:sldMkLst>
        <pc:spChg chg="del mod">
          <ac:chgData name="Paolo Fusco" userId="S::10577222@polimi.it::9f39d2aa-0ad6-4052-9e80-c3cf1594a263" providerId="AD" clId="Web-{4D67CC7E-D4EF-2668-F3E8-A222E8C03359}" dt="2021-12-14T09:57:18.471" v="742"/>
          <ac:spMkLst>
            <pc:docMk/>
            <pc:sldMk cId="2191614011" sldId="3117"/>
            <ac:spMk id="9" creationId="{2CE0CFB2-DA31-4C31-8F9B-0382708A89BB}"/>
          </ac:spMkLst>
        </pc:spChg>
        <pc:spChg chg="add del mod">
          <ac:chgData name="Paolo Fusco" userId="S::10577222@polimi.it::9f39d2aa-0ad6-4052-9e80-c3cf1594a263" providerId="AD" clId="Web-{4D67CC7E-D4EF-2668-F3E8-A222E8C03359}" dt="2021-12-14T10:31:04.099" v="1451"/>
          <ac:spMkLst>
            <pc:docMk/>
            <pc:sldMk cId="2191614011" sldId="3117"/>
            <ac:spMk id="10" creationId="{A03622CC-3666-4499-96DB-1DA3DEF060E7}"/>
          </ac:spMkLst>
        </pc:spChg>
        <pc:graphicFrameChg chg="add mod modGraphic">
          <ac:chgData name="Paolo Fusco" userId="S::10577222@polimi.it::9f39d2aa-0ad6-4052-9e80-c3cf1594a263" providerId="AD" clId="Web-{4D67CC7E-D4EF-2668-F3E8-A222E8C03359}" dt="2021-12-14T10:41:13.989" v="1721"/>
          <ac:graphicFrameMkLst>
            <pc:docMk/>
            <pc:sldMk cId="2191614011" sldId="3117"/>
            <ac:graphicFrameMk id="6" creationId="{43ECE05A-EB68-4099-85DF-F819234DE404}"/>
          </ac:graphicFrameMkLst>
        </pc:graphicFrameChg>
        <pc:graphicFrameChg chg="add del mod">
          <ac:chgData name="Paolo Fusco" userId="S::10577222@polimi.it::9f39d2aa-0ad6-4052-9e80-c3cf1594a263" providerId="AD" clId="Web-{4D67CC7E-D4EF-2668-F3E8-A222E8C03359}" dt="2021-12-14T10:31:04.099" v="1452"/>
          <ac:graphicFrameMkLst>
            <pc:docMk/>
            <pc:sldMk cId="2191614011" sldId="3117"/>
            <ac:graphicFrameMk id="8" creationId="{65F84B1A-2015-458F-BC85-7D43ACE615C5}"/>
          </ac:graphicFrameMkLst>
        </pc:graphicFrameChg>
      </pc:sldChg>
      <pc:sldChg chg="addSp delSp modSp">
        <pc:chgData name="Paolo Fusco" userId="S::10577222@polimi.it::9f39d2aa-0ad6-4052-9e80-c3cf1594a263" providerId="AD" clId="Web-{4D67CC7E-D4EF-2668-F3E8-A222E8C03359}" dt="2021-12-14T10:42:03.537" v="1723"/>
        <pc:sldMkLst>
          <pc:docMk/>
          <pc:sldMk cId="1212066235" sldId="3118"/>
        </pc:sldMkLst>
        <pc:spChg chg="del">
          <ac:chgData name="Paolo Fusco" userId="S::10577222@polimi.it::9f39d2aa-0ad6-4052-9e80-c3cf1594a263" providerId="AD" clId="Web-{4D67CC7E-D4EF-2668-F3E8-A222E8C03359}" dt="2021-12-14T10:36:03.466" v="1576"/>
          <ac:spMkLst>
            <pc:docMk/>
            <pc:sldMk cId="1212066235" sldId="3118"/>
            <ac:spMk id="9" creationId="{D9517F68-CF79-4E8C-A1FC-E190D9479D22}"/>
          </ac:spMkLst>
        </pc:spChg>
        <pc:graphicFrameChg chg="add del mod modGraphic">
          <ac:chgData name="Paolo Fusco" userId="S::10577222@polimi.it::9f39d2aa-0ad6-4052-9e80-c3cf1594a263" providerId="AD" clId="Web-{4D67CC7E-D4EF-2668-F3E8-A222E8C03359}" dt="2021-12-14T10:41:54.537" v="1722"/>
          <ac:graphicFrameMkLst>
            <pc:docMk/>
            <pc:sldMk cId="1212066235" sldId="3118"/>
            <ac:graphicFrameMk id="6" creationId="{481905E8-89B2-4CC2-9320-84128C282151}"/>
          </ac:graphicFrameMkLst>
        </pc:graphicFrameChg>
        <pc:graphicFrameChg chg="add">
          <ac:chgData name="Paolo Fusco" userId="S::10577222@polimi.it::9f39d2aa-0ad6-4052-9e80-c3cf1594a263" providerId="AD" clId="Web-{4D67CC7E-D4EF-2668-F3E8-A222E8C03359}" dt="2021-12-14T10:42:03.537" v="1723"/>
          <ac:graphicFrameMkLst>
            <pc:docMk/>
            <pc:sldMk cId="1212066235" sldId="3118"/>
            <ac:graphicFrameMk id="8" creationId="{D397FC70-296A-496D-B03C-44B70B13C1AF}"/>
          </ac:graphicFrameMkLst>
        </pc:graphicFrameChg>
      </pc:sldChg>
      <pc:sldChg chg="addSp modSp add replId">
        <pc:chgData name="Paolo Fusco" userId="S::10577222@polimi.it::9f39d2aa-0ad6-4052-9e80-c3cf1594a263" providerId="AD" clId="Web-{4D67CC7E-D4EF-2668-F3E8-A222E8C03359}" dt="2021-12-14T09:55:44.531" v="731" actId="1076"/>
        <pc:sldMkLst>
          <pc:docMk/>
          <pc:sldMk cId="975897480" sldId="3155"/>
        </pc:sldMkLst>
        <pc:spChg chg="mod">
          <ac:chgData name="Paolo Fusco" userId="S::10577222@polimi.it::9f39d2aa-0ad6-4052-9e80-c3cf1594a263" providerId="AD" clId="Web-{4D67CC7E-D4EF-2668-F3E8-A222E8C03359}" dt="2021-12-14T09:55:40.109" v="730" actId="1076"/>
          <ac:spMkLst>
            <pc:docMk/>
            <pc:sldMk cId="975897480" sldId="3155"/>
            <ac:spMk id="6" creationId="{09D75BA4-E4A9-4841-876E-49DC6FF61072}"/>
          </ac:spMkLst>
        </pc:spChg>
        <pc:graphicFrameChg chg="add mod modGraphic">
          <ac:chgData name="Paolo Fusco" userId="S::10577222@polimi.it::9f39d2aa-0ad6-4052-9e80-c3cf1594a263" providerId="AD" clId="Web-{4D67CC7E-D4EF-2668-F3E8-A222E8C03359}" dt="2021-12-14T09:55:44.531" v="731" actId="1076"/>
          <ac:graphicFrameMkLst>
            <pc:docMk/>
            <pc:sldMk cId="975897480" sldId="3155"/>
            <ac:graphicFrameMk id="7" creationId="{6CED2F03-6803-410A-9A9E-5F55C61BF90D}"/>
          </ac:graphicFrameMkLst>
        </pc:graphicFrameChg>
      </pc:sldChg>
    </pc:docChg>
  </pc:docChgLst>
  <pc:docChgLst>
    <pc:chgData name="Alessandro Colombo" userId="S::10573335@polimi.it::860c7f11-d315-496d-9436-76b9fb52da10" providerId="AD" clId="Web-{92DF82FF-04A0-F0D6-4C09-2ED3C8194903}"/>
    <pc:docChg chg="modSld">
      <pc:chgData name="Alessandro Colombo" userId="S::10573335@polimi.it::860c7f11-d315-496d-9436-76b9fb52da10" providerId="AD" clId="Web-{92DF82FF-04A0-F0D6-4C09-2ED3C8194903}" dt="2021-12-19T14:39:06.185" v="33"/>
      <pc:docMkLst>
        <pc:docMk/>
      </pc:docMkLst>
      <pc:sldChg chg="modSp">
        <pc:chgData name="Alessandro Colombo" userId="S::10573335@polimi.it::860c7f11-d315-496d-9436-76b9fb52da10" providerId="AD" clId="Web-{92DF82FF-04A0-F0D6-4C09-2ED3C8194903}" dt="2021-12-19T14:33:51.224" v="29"/>
        <pc:sldMkLst>
          <pc:docMk/>
          <pc:sldMk cId="873998144" sldId="3125"/>
        </pc:sldMkLst>
        <pc:graphicFrameChg chg="mod modGraphic">
          <ac:chgData name="Alessandro Colombo" userId="S::10573335@polimi.it::860c7f11-d315-496d-9436-76b9fb52da10" providerId="AD" clId="Web-{92DF82FF-04A0-F0D6-4C09-2ED3C8194903}" dt="2021-12-19T14:33:51.224" v="29"/>
          <ac:graphicFrameMkLst>
            <pc:docMk/>
            <pc:sldMk cId="873998144" sldId="3125"/>
            <ac:graphicFrameMk id="6" creationId="{7563D274-4EA9-437A-8F0C-7A1CB24A9A9A}"/>
          </ac:graphicFrameMkLst>
        </pc:graphicFrameChg>
      </pc:sldChg>
      <pc:sldChg chg="modSp">
        <pc:chgData name="Alessandro Colombo" userId="S::10573335@polimi.it::860c7f11-d315-496d-9436-76b9fb52da10" providerId="AD" clId="Web-{92DF82FF-04A0-F0D6-4C09-2ED3C8194903}" dt="2021-12-19T14:39:06.185" v="33"/>
        <pc:sldMkLst>
          <pc:docMk/>
          <pc:sldMk cId="608417988" sldId="3143"/>
        </pc:sldMkLst>
        <pc:graphicFrameChg chg="mod modGraphic">
          <ac:chgData name="Alessandro Colombo" userId="S::10573335@polimi.it::860c7f11-d315-496d-9436-76b9fb52da10" providerId="AD" clId="Web-{92DF82FF-04A0-F0D6-4C09-2ED3C8194903}" dt="2021-12-19T14:39:06.185" v="33"/>
          <ac:graphicFrameMkLst>
            <pc:docMk/>
            <pc:sldMk cId="608417988" sldId="3143"/>
            <ac:graphicFrameMk id="6" creationId="{7563D274-4EA9-437A-8F0C-7A1CB24A9A9A}"/>
          </ac:graphicFrameMkLst>
        </pc:graphicFrameChg>
      </pc:sldChg>
      <pc:sldChg chg="modSp">
        <pc:chgData name="Alessandro Colombo" userId="S::10573335@polimi.it::860c7f11-d315-496d-9436-76b9fb52da10" providerId="AD" clId="Web-{92DF82FF-04A0-F0D6-4C09-2ED3C8194903}" dt="2021-12-19T14:37:50.074" v="31"/>
        <pc:sldMkLst>
          <pc:docMk/>
          <pc:sldMk cId="3369232977" sldId="3146"/>
        </pc:sldMkLst>
        <pc:graphicFrameChg chg="mod modGraphic">
          <ac:chgData name="Alessandro Colombo" userId="S::10573335@polimi.it::860c7f11-d315-496d-9436-76b9fb52da10" providerId="AD" clId="Web-{92DF82FF-04A0-F0D6-4C09-2ED3C8194903}" dt="2021-12-19T14:37:50.074" v="31"/>
          <ac:graphicFrameMkLst>
            <pc:docMk/>
            <pc:sldMk cId="3369232977" sldId="3146"/>
            <ac:graphicFrameMk id="6" creationId="{7563D274-4EA9-437A-8F0C-7A1CB24A9A9A}"/>
          </ac:graphicFrameMkLst>
        </pc:graphicFrameChg>
      </pc:sldChg>
    </pc:docChg>
  </pc:docChgLst>
  <pc:docChgLst>
    <pc:chgData name="Alessandro Colombo" userId="S::10573335@polimi.it::860c7f11-d315-496d-9436-76b9fb52da10" providerId="AD" clId="Web-{CC7D62CC-D768-2849-70A9-4BE5BCCEED37}"/>
    <pc:docChg chg="addSld delSld modSld modSection">
      <pc:chgData name="Alessandro Colombo" userId="S::10573335@polimi.it::860c7f11-d315-496d-9436-76b9fb52da10" providerId="AD" clId="Web-{CC7D62CC-D768-2849-70A9-4BE5BCCEED37}" dt="2021-12-10T16:55:54.992" v="858" actId="20577"/>
      <pc:docMkLst>
        <pc:docMk/>
      </pc:docMkLst>
      <pc:sldChg chg="addSp modSp">
        <pc:chgData name="Alessandro Colombo" userId="S::10573335@polimi.it::860c7f11-d315-496d-9436-76b9fb52da10" providerId="AD" clId="Web-{CC7D62CC-D768-2849-70A9-4BE5BCCEED37}" dt="2021-12-10T16:05:44.594" v="236" actId="1076"/>
        <pc:sldMkLst>
          <pc:docMk/>
          <pc:sldMk cId="671430906" sldId="3111"/>
        </pc:sldMkLst>
        <pc:spChg chg="add mod">
          <ac:chgData name="Alessandro Colombo" userId="S::10573335@polimi.it::860c7f11-d315-496d-9436-76b9fb52da10" providerId="AD" clId="Web-{CC7D62CC-D768-2849-70A9-4BE5BCCEED37}" dt="2021-12-10T16:05:44.594" v="236" actId="1076"/>
          <ac:spMkLst>
            <pc:docMk/>
            <pc:sldMk cId="671430906" sldId="3111"/>
            <ac:spMk id="6" creationId="{28F1F125-72D1-4AE9-B1FB-DEE2B5DD4174}"/>
          </ac:spMkLst>
        </pc:spChg>
        <pc:spChg chg="mod">
          <ac:chgData name="Alessandro Colombo" userId="S::10573335@polimi.it::860c7f11-d315-496d-9436-76b9fb52da10" providerId="AD" clId="Web-{CC7D62CC-D768-2849-70A9-4BE5BCCEED37}" dt="2021-12-10T16:00:28.743" v="7" actId="20577"/>
          <ac:spMkLst>
            <pc:docMk/>
            <pc:sldMk cId="671430906" sldId="3111"/>
            <ac:spMk id="10" creationId="{701C4AE6-C06D-4253-A941-D8FE3C3E68C2}"/>
          </ac:spMkLst>
        </pc:spChg>
        <pc:picChg chg="mod">
          <ac:chgData name="Alessandro Colombo" userId="S::10573335@polimi.it::860c7f11-d315-496d-9436-76b9fb52da10" providerId="AD" clId="Web-{CC7D62CC-D768-2849-70A9-4BE5BCCEED37}" dt="2021-12-10T15:58:43.663" v="0" actId="1076"/>
          <ac:picMkLst>
            <pc:docMk/>
            <pc:sldMk cId="671430906" sldId="3111"/>
            <ac:picMk id="20" creationId="{2E7BB74A-6B8C-45E6-A735-1708080154EE}"/>
          </ac:picMkLst>
        </pc:picChg>
      </pc:sldChg>
      <pc:sldChg chg="modSp">
        <pc:chgData name="Alessandro Colombo" userId="S::10573335@polimi.it::860c7f11-d315-496d-9436-76b9fb52da10" providerId="AD" clId="Web-{CC7D62CC-D768-2849-70A9-4BE5BCCEED37}" dt="2021-12-10T15:59:32.023" v="3" actId="20577"/>
        <pc:sldMkLst>
          <pc:docMk/>
          <pc:sldMk cId="2107710728" sldId="3113"/>
        </pc:sldMkLst>
        <pc:spChg chg="mod">
          <ac:chgData name="Alessandro Colombo" userId="S::10573335@polimi.it::860c7f11-d315-496d-9436-76b9fb52da10" providerId="AD" clId="Web-{CC7D62CC-D768-2849-70A9-4BE5BCCEED37}" dt="2021-12-10T15:59:32.023" v="3" actId="20577"/>
          <ac:spMkLst>
            <pc:docMk/>
            <pc:sldMk cId="2107710728" sldId="3113"/>
            <ac:spMk id="6" creationId="{09D75BA4-E4A9-4841-876E-49DC6FF61072}"/>
          </ac:spMkLst>
        </pc:spChg>
      </pc:sldChg>
      <pc:sldChg chg="addSp delSp modSp">
        <pc:chgData name="Alessandro Colombo" userId="S::10573335@polimi.it::860c7f11-d315-496d-9436-76b9fb52da10" providerId="AD" clId="Web-{CC7D62CC-D768-2849-70A9-4BE5BCCEED37}" dt="2021-12-10T16:24:56.715" v="388" actId="20577"/>
        <pc:sldMkLst>
          <pc:docMk/>
          <pc:sldMk cId="181275955" sldId="3129"/>
        </pc:sldMkLst>
        <pc:spChg chg="add mod">
          <ac:chgData name="Alessandro Colombo" userId="S::10573335@polimi.it::860c7f11-d315-496d-9436-76b9fb52da10" providerId="AD" clId="Web-{CC7D62CC-D768-2849-70A9-4BE5BCCEED37}" dt="2021-12-10T16:11:51.228" v="265" actId="1076"/>
          <ac:spMkLst>
            <pc:docMk/>
            <pc:sldMk cId="181275955" sldId="3129"/>
            <ac:spMk id="6" creationId="{653B8846-2823-45D9-AB40-674EE4EF0239}"/>
          </ac:spMkLst>
        </pc:spChg>
        <pc:spChg chg="mod">
          <ac:chgData name="Alessandro Colombo" userId="S::10573335@polimi.it::860c7f11-d315-496d-9436-76b9fb52da10" providerId="AD" clId="Web-{CC7D62CC-D768-2849-70A9-4BE5BCCEED37}" dt="2021-12-10T16:21:27.194" v="367" actId="20577"/>
          <ac:spMkLst>
            <pc:docMk/>
            <pc:sldMk cId="181275955" sldId="3129"/>
            <ac:spMk id="8" creationId="{77DB4881-4882-4364-AF27-07AF505997A7}"/>
          </ac:spMkLst>
        </pc:spChg>
        <pc:spChg chg="del mod">
          <ac:chgData name="Alessandro Colombo" userId="S::10573335@polimi.it::860c7f11-d315-496d-9436-76b9fb52da10" providerId="AD" clId="Web-{CC7D62CC-D768-2849-70A9-4BE5BCCEED37}" dt="2021-12-10T16:24:00.698" v="377"/>
          <ac:spMkLst>
            <pc:docMk/>
            <pc:sldMk cId="181275955" sldId="3129"/>
            <ac:spMk id="9" creationId="{8F0EED26-DCBE-4CFC-B57C-9254B2895404}"/>
          </ac:spMkLst>
        </pc:spChg>
        <pc:spChg chg="add del mod">
          <ac:chgData name="Alessandro Colombo" userId="S::10573335@polimi.it::860c7f11-d315-496d-9436-76b9fb52da10" providerId="AD" clId="Web-{CC7D62CC-D768-2849-70A9-4BE5BCCEED37}" dt="2021-12-10T16:15:35.686" v="284"/>
          <ac:spMkLst>
            <pc:docMk/>
            <pc:sldMk cId="181275955" sldId="3129"/>
            <ac:spMk id="13" creationId="{5918EF4F-5EE8-4C82-8E5D-83DE1BCC128F}"/>
          </ac:spMkLst>
        </pc:spChg>
        <pc:spChg chg="add del">
          <ac:chgData name="Alessandro Colombo" userId="S::10573335@polimi.it::860c7f11-d315-496d-9436-76b9fb52da10" providerId="AD" clId="Web-{CC7D62CC-D768-2849-70A9-4BE5BCCEED37}" dt="2021-12-10T16:13:18.464" v="271"/>
          <ac:spMkLst>
            <pc:docMk/>
            <pc:sldMk cId="181275955" sldId="3129"/>
            <ac:spMk id="14" creationId="{EEA92BC3-3458-48F0-93DC-F0AC3104E14E}"/>
          </ac:spMkLst>
        </pc:spChg>
        <pc:spChg chg="add del mod">
          <ac:chgData name="Alessandro Colombo" userId="S::10573335@polimi.it::860c7f11-d315-496d-9436-76b9fb52da10" providerId="AD" clId="Web-{CC7D62CC-D768-2849-70A9-4BE5BCCEED37}" dt="2021-12-10T16:15:36.967" v="285"/>
          <ac:spMkLst>
            <pc:docMk/>
            <pc:sldMk cId="181275955" sldId="3129"/>
            <ac:spMk id="15" creationId="{26E65BD5-B4C5-401F-9720-EF1B4205877C}"/>
          </ac:spMkLst>
        </pc:spChg>
        <pc:spChg chg="add del">
          <ac:chgData name="Alessandro Colombo" userId="S::10573335@polimi.it::860c7f11-d315-496d-9436-76b9fb52da10" providerId="AD" clId="Web-{CC7D62CC-D768-2849-70A9-4BE5BCCEED37}" dt="2021-12-10T16:15:20.373" v="283"/>
          <ac:spMkLst>
            <pc:docMk/>
            <pc:sldMk cId="181275955" sldId="3129"/>
            <ac:spMk id="16" creationId="{99283F41-8181-4835-8295-754CFEF4ADD5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21:36.351" v="368"/>
          <ac:spMkLst>
            <pc:docMk/>
            <pc:sldMk cId="181275955" sldId="3129"/>
            <ac:spMk id="17" creationId="{56D84503-D496-422D-A354-3A31F4A0F58E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21:42.695" v="369"/>
          <ac:spMkLst>
            <pc:docMk/>
            <pc:sldMk cId="181275955" sldId="3129"/>
            <ac:spMk id="18" creationId="{05CD1F39-003D-4B63-825F-C161F4BD07B7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21:58.820" v="371"/>
          <ac:spMkLst>
            <pc:docMk/>
            <pc:sldMk cId="181275955" sldId="3129"/>
            <ac:spMk id="19" creationId="{D87A8CBE-71E9-4B86-BBF4-84E5B6FD682E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22:04.195" v="372"/>
          <ac:spMkLst>
            <pc:docMk/>
            <pc:sldMk cId="181275955" sldId="3129"/>
            <ac:spMk id="20" creationId="{F124881C-F4B0-4031-886F-81D0DEE61835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22:11.070" v="373"/>
          <ac:spMkLst>
            <pc:docMk/>
            <pc:sldMk cId="181275955" sldId="3129"/>
            <ac:spMk id="21" creationId="{9903C3DB-F529-4D55-B099-5ED3D8A81CB5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21:48.382" v="370"/>
          <ac:spMkLst>
            <pc:docMk/>
            <pc:sldMk cId="181275955" sldId="3129"/>
            <ac:spMk id="22" creationId="{CF55274F-CC0E-4055-A4B4-5B58A512D47B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24:56.715" v="388" actId="20577"/>
          <ac:spMkLst>
            <pc:docMk/>
            <pc:sldMk cId="181275955" sldId="3129"/>
            <ac:spMk id="23" creationId="{01B32E3D-A57C-4363-A729-DD01D353334B}"/>
          </ac:spMkLst>
        </pc:spChg>
        <pc:picChg chg="mod">
          <ac:chgData name="Alessandro Colombo" userId="S::10573335@polimi.it::860c7f11-d315-496d-9436-76b9fb52da10" providerId="AD" clId="Web-{CC7D62CC-D768-2849-70A9-4BE5BCCEED37}" dt="2021-12-10T16:17:15.673" v="300" actId="1076"/>
          <ac:picMkLst>
            <pc:docMk/>
            <pc:sldMk cId="181275955" sldId="3129"/>
            <ac:picMk id="11" creationId="{D407F603-A7AD-4579-9CE6-020F6AD585D2}"/>
          </ac:picMkLst>
        </pc:picChg>
        <pc:cxnChg chg="add del mod">
          <ac:chgData name="Alessandro Colombo" userId="S::10573335@polimi.it::860c7f11-d315-496d-9436-76b9fb52da10" providerId="AD" clId="Web-{CC7D62CC-D768-2849-70A9-4BE5BCCEED37}" dt="2021-12-10T16:10:35.085" v="254"/>
          <ac:cxnSpMkLst>
            <pc:docMk/>
            <pc:sldMk cId="181275955" sldId="3129"/>
            <ac:cxnSpMk id="7" creationId="{335FC5CC-C3C3-4BD4-B7CC-35B6CCA4F834}"/>
          </ac:cxnSpMkLst>
        </pc:cxnChg>
        <pc:cxnChg chg="add mod">
          <ac:chgData name="Alessandro Colombo" userId="S::10573335@polimi.it::860c7f11-d315-496d-9436-76b9fb52da10" providerId="AD" clId="Web-{CC7D62CC-D768-2849-70A9-4BE5BCCEED37}" dt="2021-12-10T16:11:39.837" v="263" actId="14100"/>
          <ac:cxnSpMkLst>
            <pc:docMk/>
            <pc:sldMk cId="181275955" sldId="3129"/>
            <ac:cxnSpMk id="12" creationId="{67D6033F-B4DE-4A73-A654-4437ACF78FCE}"/>
          </ac:cxnSpMkLst>
        </pc:cxnChg>
      </pc:sldChg>
      <pc:sldChg chg="addSp delSp modSp new">
        <pc:chgData name="Alessandro Colombo" userId="S::10573335@polimi.it::860c7f11-d315-496d-9436-76b9fb52da10" providerId="AD" clId="Web-{CC7D62CC-D768-2849-70A9-4BE5BCCEED37}" dt="2021-12-10T16:55:54.992" v="858" actId="20577"/>
        <pc:sldMkLst>
          <pc:docMk/>
          <pc:sldMk cId="4101292465" sldId="3150"/>
        </pc:sldMkLst>
        <pc:spChg chg="mod">
          <ac:chgData name="Alessandro Colombo" userId="S::10573335@polimi.it::860c7f11-d315-496d-9436-76b9fb52da10" providerId="AD" clId="Web-{CC7D62CC-D768-2849-70A9-4BE5BCCEED37}" dt="2021-12-10T16:33:43.024" v="410" actId="20577"/>
          <ac:spMkLst>
            <pc:docMk/>
            <pc:sldMk cId="4101292465" sldId="3150"/>
            <ac:spMk id="2" creationId="{06E17E71-A805-4066-A54A-3C524B70D795}"/>
          </ac:spMkLst>
        </pc:spChg>
        <pc:spChg chg="del">
          <ac:chgData name="Alessandro Colombo" userId="S::10573335@polimi.it::860c7f11-d315-496d-9436-76b9fb52da10" providerId="AD" clId="Web-{CC7D62CC-D768-2849-70A9-4BE5BCCEED37}" dt="2021-12-10T16:34:00.399" v="411"/>
          <ac:spMkLst>
            <pc:docMk/>
            <pc:sldMk cId="4101292465" sldId="3150"/>
            <ac:spMk id="6" creationId="{24786995-BDCC-4EAF-8ADB-8B0E3C831299}"/>
          </ac:spMkLst>
        </pc:spChg>
        <pc:spChg chg="add del">
          <ac:chgData name="Alessandro Colombo" userId="S::10573335@polimi.it::860c7f11-d315-496d-9436-76b9fb52da10" providerId="AD" clId="Web-{CC7D62CC-D768-2849-70A9-4BE5BCCEED37}" dt="2021-12-10T16:35:24.479" v="423"/>
          <ac:spMkLst>
            <pc:docMk/>
            <pc:sldMk cId="4101292465" sldId="3150"/>
            <ac:spMk id="8" creationId="{DEA11329-FD48-48B9-81CC-DF775A58F27B}"/>
          </ac:spMkLst>
        </pc:spChg>
        <pc:spChg chg="add del">
          <ac:chgData name="Alessandro Colombo" userId="S::10573335@polimi.it::860c7f11-d315-496d-9436-76b9fb52da10" providerId="AD" clId="Web-{CC7D62CC-D768-2849-70A9-4BE5BCCEED37}" dt="2021-12-10T16:35:09.651" v="421"/>
          <ac:spMkLst>
            <pc:docMk/>
            <pc:sldMk cId="4101292465" sldId="3150"/>
            <ac:spMk id="9" creationId="{05EAF0BC-AF47-4A25-B7C6-9C6351073D70}"/>
          </ac:spMkLst>
        </pc:spChg>
        <pc:spChg chg="add del mod">
          <ac:chgData name="Alessandro Colombo" userId="S::10573335@polimi.it::860c7f11-d315-496d-9436-76b9fb52da10" providerId="AD" clId="Web-{CC7D62CC-D768-2849-70A9-4BE5BCCEED37}" dt="2021-12-10T16:38:05.889" v="455"/>
          <ac:spMkLst>
            <pc:docMk/>
            <pc:sldMk cId="4101292465" sldId="3150"/>
            <ac:spMk id="10" creationId="{9622E836-BEDA-4ACC-B834-F1079D2C9969}"/>
          </ac:spMkLst>
        </pc:spChg>
        <pc:spChg chg="add del mod">
          <ac:chgData name="Alessandro Colombo" userId="S::10573335@polimi.it::860c7f11-d315-496d-9436-76b9fb52da10" providerId="AD" clId="Web-{CC7D62CC-D768-2849-70A9-4BE5BCCEED37}" dt="2021-12-10T16:38:25.640" v="458"/>
          <ac:spMkLst>
            <pc:docMk/>
            <pc:sldMk cId="4101292465" sldId="3150"/>
            <ac:spMk id="11" creationId="{A6006E93-1D75-4373-A2C9-E92DBAB31F7C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42:09.270" v="500" actId="20577"/>
          <ac:spMkLst>
            <pc:docMk/>
            <pc:sldMk cId="4101292465" sldId="3150"/>
            <ac:spMk id="12" creationId="{6464FBAC-B2F0-4B31-873D-141D53F39FEE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41:30.332" v="498" actId="20577"/>
          <ac:spMkLst>
            <pc:docMk/>
            <pc:sldMk cId="4101292465" sldId="3150"/>
            <ac:spMk id="13" creationId="{B8865B8E-0552-461A-B533-FADC5A4374AB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41:27.472" v="496" actId="20577"/>
          <ac:spMkLst>
            <pc:docMk/>
            <pc:sldMk cId="4101292465" sldId="3150"/>
            <ac:spMk id="14" creationId="{70C7B957-8341-4416-99F1-04632C5FC0B0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41:24.191" v="494" actId="20577"/>
          <ac:spMkLst>
            <pc:docMk/>
            <pc:sldMk cId="4101292465" sldId="3150"/>
            <ac:spMk id="15" creationId="{795AEA95-5946-482E-B350-3A2AB35F51D2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41:18.519" v="492" actId="20577"/>
          <ac:spMkLst>
            <pc:docMk/>
            <pc:sldMk cId="4101292465" sldId="3150"/>
            <ac:spMk id="16" creationId="{BD8DB802-C973-466B-A12E-CE7B0225486F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41:15.566" v="491" actId="20577"/>
          <ac:spMkLst>
            <pc:docMk/>
            <pc:sldMk cId="4101292465" sldId="3150"/>
            <ac:spMk id="17" creationId="{6CA93B17-C5A1-4C07-9DA6-E86A273A8EFB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41:12.644" v="489" actId="20577"/>
          <ac:spMkLst>
            <pc:docMk/>
            <pc:sldMk cId="4101292465" sldId="3150"/>
            <ac:spMk id="18" creationId="{98FFE584-4DEC-4589-9730-DB6CBEECC4F2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41:10.378" v="487" actId="20577"/>
          <ac:spMkLst>
            <pc:docMk/>
            <pc:sldMk cId="4101292465" sldId="3150"/>
            <ac:spMk id="19" creationId="{EE55BAE6-A95E-44A2-B568-D02B565C943B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40:04.955" v="475" actId="1076"/>
          <ac:spMkLst>
            <pc:docMk/>
            <pc:sldMk cId="4101292465" sldId="3150"/>
            <ac:spMk id="20" creationId="{5AF5A813-A50D-4233-A123-284566254EF9}"/>
          </ac:spMkLst>
        </pc:spChg>
        <pc:spChg chg="add mod">
          <ac:chgData name="Alessandro Colombo" userId="S::10573335@polimi.it::860c7f11-d315-496d-9436-76b9fb52da10" providerId="AD" clId="Web-{CC7D62CC-D768-2849-70A9-4BE5BCCEED37}" dt="2021-12-10T16:55:54.992" v="858" actId="20577"/>
          <ac:spMkLst>
            <pc:docMk/>
            <pc:sldMk cId="4101292465" sldId="3150"/>
            <ac:spMk id="21" creationId="{3B9C679C-59CB-4D13-8B72-9F42F17D1EF2}"/>
          </ac:spMkLst>
        </pc:spChg>
        <pc:spChg chg="add del">
          <ac:chgData name="Alessandro Colombo" userId="S::10573335@polimi.it::860c7f11-d315-496d-9436-76b9fb52da10" providerId="AD" clId="Web-{CC7D62CC-D768-2849-70A9-4BE5BCCEED37}" dt="2021-12-10T16:42:14.661" v="503"/>
          <ac:spMkLst>
            <pc:docMk/>
            <pc:sldMk cId="4101292465" sldId="3150"/>
            <ac:spMk id="22" creationId="{F05ECC95-80EC-49E9-9B15-FAE686098269}"/>
          </ac:spMkLst>
        </pc:spChg>
        <pc:picChg chg="add mod ord modCrop">
          <ac:chgData name="Alessandro Colombo" userId="S::10573335@polimi.it::860c7f11-d315-496d-9436-76b9fb52da10" providerId="AD" clId="Web-{CC7D62CC-D768-2849-70A9-4BE5BCCEED37}" dt="2021-12-10T16:34:56.104" v="418" actId="14100"/>
          <ac:picMkLst>
            <pc:docMk/>
            <pc:sldMk cId="4101292465" sldId="3150"/>
            <ac:picMk id="7" creationId="{FCA1E035-B282-4271-A45E-03D0766DE9E5}"/>
          </ac:picMkLst>
        </pc:picChg>
      </pc:sldChg>
      <pc:sldChg chg="add del replId">
        <pc:chgData name="Alessandro Colombo" userId="S::10573335@polimi.it::860c7f11-d315-496d-9436-76b9fb52da10" providerId="AD" clId="Web-{CC7D62CC-D768-2849-70A9-4BE5BCCEED37}" dt="2021-12-10T16:16:41.953" v="293"/>
        <pc:sldMkLst>
          <pc:docMk/>
          <pc:sldMk cId="2387623799" sldId="3151"/>
        </pc:sldMkLst>
      </pc:sldChg>
    </pc:docChg>
  </pc:docChgLst>
  <pc:docChgLst>
    <pc:chgData name="Paolo Fusco" userId="S::10577222@polimi.it::9f39d2aa-0ad6-4052-9e80-c3cf1594a263" providerId="AD" clId="Web-{96B1C49F-A3E6-64D5-A870-CBE193B90DE1}"/>
    <pc:docChg chg="addSld delSld modSld modSection">
      <pc:chgData name="Paolo Fusco" userId="S::10577222@polimi.it::9f39d2aa-0ad6-4052-9e80-c3cf1594a263" providerId="AD" clId="Web-{96B1C49F-A3E6-64D5-A870-CBE193B90DE1}" dt="2021-12-16T14:44:28.303" v="11"/>
      <pc:docMkLst>
        <pc:docMk/>
      </pc:docMkLst>
      <pc:sldChg chg="addSp delSp modSp">
        <pc:chgData name="Paolo Fusco" userId="S::10577222@polimi.it::9f39d2aa-0ad6-4052-9e80-c3cf1594a263" providerId="AD" clId="Web-{96B1C49F-A3E6-64D5-A870-CBE193B90DE1}" dt="2021-12-16T14:44:28.303" v="11"/>
        <pc:sldMkLst>
          <pc:docMk/>
          <pc:sldMk cId="3760170015" sldId="3121"/>
        </pc:sldMkLst>
        <pc:spChg chg="add del mod">
          <ac:chgData name="Paolo Fusco" userId="S::10577222@polimi.it::9f39d2aa-0ad6-4052-9e80-c3cf1594a263" providerId="AD" clId="Web-{96B1C49F-A3E6-64D5-A870-CBE193B90DE1}" dt="2021-12-16T14:42:44.035" v="3"/>
          <ac:spMkLst>
            <pc:docMk/>
            <pc:sldMk cId="3760170015" sldId="3121"/>
            <ac:spMk id="8" creationId="{C117B9F7-676A-40D2-82DD-08B476F415DE}"/>
          </ac:spMkLst>
        </pc:spChg>
        <pc:graphicFrameChg chg="del">
          <ac:chgData name="Paolo Fusco" userId="S::10577222@polimi.it::9f39d2aa-0ad6-4052-9e80-c3cf1594a263" providerId="AD" clId="Web-{96B1C49F-A3E6-64D5-A870-CBE193B90DE1}" dt="2021-12-16T14:43:46.974" v="8"/>
          <ac:graphicFrameMkLst>
            <pc:docMk/>
            <pc:sldMk cId="3760170015" sldId="3121"/>
            <ac:graphicFrameMk id="6" creationId="{9F080443-59F4-4524-AD7A-FCFFC72FB56F}"/>
          </ac:graphicFrameMkLst>
        </pc:graphicFrameChg>
        <pc:graphicFrameChg chg="add mod modGraphic">
          <ac:chgData name="Paolo Fusco" userId="S::10577222@polimi.it::9f39d2aa-0ad6-4052-9e80-c3cf1594a263" providerId="AD" clId="Web-{96B1C49F-A3E6-64D5-A870-CBE193B90DE1}" dt="2021-12-16T14:44:28.303" v="11"/>
          <ac:graphicFrameMkLst>
            <pc:docMk/>
            <pc:sldMk cId="3760170015" sldId="3121"/>
            <ac:graphicFrameMk id="11" creationId="{A0034882-E3D2-4416-9E35-C61E7D4C7ACF}"/>
          </ac:graphicFrameMkLst>
        </pc:graphicFrameChg>
        <pc:picChg chg="add del mod">
          <ac:chgData name="Paolo Fusco" userId="S::10577222@polimi.it::9f39d2aa-0ad6-4052-9e80-c3cf1594a263" providerId="AD" clId="Web-{96B1C49F-A3E6-64D5-A870-CBE193B90DE1}" dt="2021-12-16T14:43:22.333" v="5"/>
          <ac:picMkLst>
            <pc:docMk/>
            <pc:sldMk cId="3760170015" sldId="3121"/>
            <ac:picMk id="9" creationId="{FB30293C-D3A5-4D99-880C-13571C631B5B}"/>
          </ac:picMkLst>
        </pc:picChg>
      </pc:sldChg>
      <pc:sldChg chg="new del">
        <pc:chgData name="Paolo Fusco" userId="S::10577222@polimi.it::9f39d2aa-0ad6-4052-9e80-c3cf1594a263" providerId="AD" clId="Web-{96B1C49F-A3E6-64D5-A870-CBE193B90DE1}" dt="2021-12-16T14:43:39.349" v="7"/>
        <pc:sldMkLst>
          <pc:docMk/>
          <pc:sldMk cId="3649427337" sldId="3160"/>
        </pc:sldMkLst>
      </pc:sldChg>
    </pc:docChg>
  </pc:docChgLst>
  <pc:docChgLst>
    <pc:chgData name="Paolo Fusco" userId="9f39d2aa-0ad6-4052-9e80-c3cf1594a263" providerId="ADAL" clId="{91EA388B-3AE4-4954-973B-E12D4F140344}"/>
    <pc:docChg chg="undo custSel addSld delSld modSld modSection">
      <pc:chgData name="Paolo Fusco" userId="9f39d2aa-0ad6-4052-9e80-c3cf1594a263" providerId="ADAL" clId="{91EA388B-3AE4-4954-973B-E12D4F140344}" dt="2021-12-16T18:16:14.278" v="4793" actId="20577"/>
      <pc:docMkLst>
        <pc:docMk/>
      </pc:docMkLst>
      <pc:sldChg chg="addSp modSp mod">
        <pc:chgData name="Paolo Fusco" userId="9f39d2aa-0ad6-4052-9e80-c3cf1594a263" providerId="ADAL" clId="{91EA388B-3AE4-4954-973B-E12D4F140344}" dt="2021-12-16T18:14:58.439" v="4791" actId="20577"/>
        <pc:sldMkLst>
          <pc:docMk/>
          <pc:sldMk cId="3304283516" sldId="3119"/>
        </pc:sldMkLst>
        <pc:spChg chg="add mod">
          <ac:chgData name="Paolo Fusco" userId="9f39d2aa-0ad6-4052-9e80-c3cf1594a263" providerId="ADAL" clId="{91EA388B-3AE4-4954-973B-E12D4F140344}" dt="2021-12-16T18:14:31.406" v="4788" actId="1076"/>
          <ac:spMkLst>
            <pc:docMk/>
            <pc:sldMk cId="3304283516" sldId="3119"/>
            <ac:spMk id="7" creationId="{A27C2D15-36ED-4BC3-A909-967C485DCE3D}"/>
          </ac:spMkLst>
        </pc:spChg>
        <pc:graphicFrameChg chg="mod modGraphic">
          <ac:chgData name="Paolo Fusco" userId="9f39d2aa-0ad6-4052-9e80-c3cf1594a263" providerId="ADAL" clId="{91EA388B-3AE4-4954-973B-E12D4F140344}" dt="2021-12-16T18:14:58.439" v="4791" actId="20577"/>
          <ac:graphicFrameMkLst>
            <pc:docMk/>
            <pc:sldMk cId="3304283516" sldId="3119"/>
            <ac:graphicFrameMk id="12" creationId="{AD1C1A3C-22D0-4783-892E-D5379E0C9369}"/>
          </ac:graphicFrameMkLst>
        </pc:graphicFrameChg>
        <pc:graphicFrameChg chg="mod">
          <ac:chgData name="Paolo Fusco" userId="9f39d2aa-0ad6-4052-9e80-c3cf1594a263" providerId="ADAL" clId="{91EA388B-3AE4-4954-973B-E12D4F140344}" dt="2021-12-16T18:12:33.550" v="4773" actId="1076"/>
          <ac:graphicFrameMkLst>
            <pc:docMk/>
            <pc:sldMk cId="3304283516" sldId="3119"/>
            <ac:graphicFrameMk id="13" creationId="{00E36873-08ED-477A-BAA9-7DFA55753AC8}"/>
          </ac:graphicFrameMkLst>
        </pc:graphicFrameChg>
      </pc:sldChg>
      <pc:sldChg chg="modSp mod">
        <pc:chgData name="Paolo Fusco" userId="9f39d2aa-0ad6-4052-9e80-c3cf1594a263" providerId="ADAL" clId="{91EA388B-3AE4-4954-973B-E12D4F140344}" dt="2021-12-16T18:16:14.278" v="4793" actId="20577"/>
        <pc:sldMkLst>
          <pc:docMk/>
          <pc:sldMk cId="3594178291" sldId="3120"/>
        </pc:sldMkLst>
        <pc:spChg chg="mod">
          <ac:chgData name="Paolo Fusco" userId="9f39d2aa-0ad6-4052-9e80-c3cf1594a263" providerId="ADAL" clId="{91EA388B-3AE4-4954-973B-E12D4F140344}" dt="2021-12-16T18:16:14.278" v="4793" actId="20577"/>
          <ac:spMkLst>
            <pc:docMk/>
            <pc:sldMk cId="3594178291" sldId="3120"/>
            <ac:spMk id="8" creationId="{9EADBAD1-BF11-4A9E-8BCD-A05AFBA849D8}"/>
          </ac:spMkLst>
        </pc:spChg>
        <pc:graphicFrameChg chg="modGraphic">
          <ac:chgData name="Paolo Fusco" userId="9f39d2aa-0ad6-4052-9e80-c3cf1594a263" providerId="ADAL" clId="{91EA388B-3AE4-4954-973B-E12D4F140344}" dt="2021-12-16T16:53:01.065" v="4004" actId="207"/>
          <ac:graphicFrameMkLst>
            <pc:docMk/>
            <pc:sldMk cId="3594178291" sldId="3120"/>
            <ac:graphicFrameMk id="9" creationId="{F28740E0-F904-4CB8-A09D-836BB1CC2C83}"/>
          </ac:graphicFrameMkLst>
        </pc:graphicFrameChg>
      </pc:sldChg>
      <pc:sldChg chg="addSp delSp modSp mod">
        <pc:chgData name="Paolo Fusco" userId="9f39d2aa-0ad6-4052-9e80-c3cf1594a263" providerId="ADAL" clId="{91EA388B-3AE4-4954-973B-E12D4F140344}" dt="2021-12-16T17:31:33.985" v="4727" actId="782"/>
        <pc:sldMkLst>
          <pc:docMk/>
          <pc:sldMk cId="3760170015" sldId="3121"/>
        </pc:sldMkLst>
        <pc:spChg chg="mod">
          <ac:chgData name="Paolo Fusco" userId="9f39d2aa-0ad6-4052-9e80-c3cf1594a263" providerId="ADAL" clId="{91EA388B-3AE4-4954-973B-E12D4F140344}" dt="2021-12-16T14:51:58.273" v="5" actId="20577"/>
          <ac:spMkLst>
            <pc:docMk/>
            <pc:sldMk cId="3760170015" sldId="3121"/>
            <ac:spMk id="7" creationId="{F36FE29F-BD88-41BE-BB20-06D916FF681A}"/>
          </ac:spMkLst>
        </pc:spChg>
        <pc:graphicFrameChg chg="add mod modGraphic">
          <ac:chgData name="Paolo Fusco" userId="9f39d2aa-0ad6-4052-9e80-c3cf1594a263" providerId="ADAL" clId="{91EA388B-3AE4-4954-973B-E12D4F140344}" dt="2021-12-16T17:31:33.985" v="4727" actId="782"/>
          <ac:graphicFrameMkLst>
            <pc:docMk/>
            <pc:sldMk cId="3760170015" sldId="3121"/>
            <ac:graphicFrameMk id="8" creationId="{086DFBDC-6CC9-4FD7-B5B9-B346BE34285F}"/>
          </ac:graphicFrameMkLst>
        </pc:graphicFrameChg>
        <pc:graphicFrameChg chg="del">
          <ac:chgData name="Paolo Fusco" userId="9f39d2aa-0ad6-4052-9e80-c3cf1594a263" providerId="ADAL" clId="{91EA388B-3AE4-4954-973B-E12D4F140344}" dt="2021-12-16T14:50:47.610" v="0" actId="478"/>
          <ac:graphicFrameMkLst>
            <pc:docMk/>
            <pc:sldMk cId="3760170015" sldId="3121"/>
            <ac:graphicFrameMk id="11" creationId="{A0034882-E3D2-4416-9E35-C61E7D4C7ACF}"/>
          </ac:graphicFrameMkLst>
        </pc:graphicFrameChg>
      </pc:sldChg>
      <pc:sldChg chg="modSp mod">
        <pc:chgData name="Paolo Fusco" userId="9f39d2aa-0ad6-4052-9e80-c3cf1594a263" providerId="ADAL" clId="{91EA388B-3AE4-4954-973B-E12D4F140344}" dt="2021-12-16T17:12:44.616" v="4719" actId="27107"/>
        <pc:sldMkLst>
          <pc:docMk/>
          <pc:sldMk cId="1903284508" sldId="3123"/>
        </pc:sldMkLst>
        <pc:spChg chg="mod">
          <ac:chgData name="Paolo Fusco" userId="9f39d2aa-0ad6-4052-9e80-c3cf1594a263" providerId="ADAL" clId="{91EA388B-3AE4-4954-973B-E12D4F140344}" dt="2021-12-16T15:58:07.301" v="1737" actId="20577"/>
          <ac:spMkLst>
            <pc:docMk/>
            <pc:sldMk cId="1903284508" sldId="3123"/>
            <ac:spMk id="2" creationId="{6386EB72-F53D-41F2-9DE2-92FE774EBA5A}"/>
          </ac:spMkLst>
        </pc:spChg>
        <pc:spChg chg="mod">
          <ac:chgData name="Paolo Fusco" userId="9f39d2aa-0ad6-4052-9e80-c3cf1594a263" providerId="ADAL" clId="{91EA388B-3AE4-4954-973B-E12D4F140344}" dt="2021-12-16T17:12:44.616" v="4719" actId="27107"/>
          <ac:spMkLst>
            <pc:docMk/>
            <pc:sldMk cId="1903284508" sldId="3123"/>
            <ac:spMk id="7" creationId="{F36FE29F-BD88-41BE-BB20-06D916FF681A}"/>
          </ac:spMkLst>
        </pc:spChg>
      </pc:sldChg>
      <pc:sldChg chg="modSp mod">
        <pc:chgData name="Paolo Fusco" userId="9f39d2aa-0ad6-4052-9e80-c3cf1594a263" providerId="ADAL" clId="{91EA388B-3AE4-4954-973B-E12D4F140344}" dt="2021-12-16T18:05:16.338" v="4763" actId="20577"/>
        <pc:sldMkLst>
          <pc:docMk/>
          <pc:sldMk cId="2168132587" sldId="3157"/>
        </pc:sldMkLst>
        <pc:spChg chg="mod">
          <ac:chgData name="Paolo Fusco" userId="9f39d2aa-0ad6-4052-9e80-c3cf1594a263" providerId="ADAL" clId="{91EA388B-3AE4-4954-973B-E12D4F140344}" dt="2021-12-16T18:05:16.338" v="4763" actId="20577"/>
          <ac:spMkLst>
            <pc:docMk/>
            <pc:sldMk cId="2168132587" sldId="3157"/>
            <ac:spMk id="6" creationId="{06D0D500-0F93-4A08-9320-9F133A94DF65}"/>
          </ac:spMkLst>
        </pc:spChg>
      </pc:sldChg>
      <pc:sldChg chg="addSp delSp modSp mod">
        <pc:chgData name="Paolo Fusco" userId="9f39d2aa-0ad6-4052-9e80-c3cf1594a263" providerId="ADAL" clId="{91EA388B-3AE4-4954-973B-E12D4F140344}" dt="2021-12-16T17:09:34.502" v="4718" actId="478"/>
        <pc:sldMkLst>
          <pc:docMk/>
          <pc:sldMk cId="2345284543" sldId="3158"/>
        </pc:sldMkLst>
        <pc:spChg chg="add del mod">
          <ac:chgData name="Paolo Fusco" userId="9f39d2aa-0ad6-4052-9e80-c3cf1594a263" providerId="ADAL" clId="{91EA388B-3AE4-4954-973B-E12D4F140344}" dt="2021-12-16T17:09:34.502" v="4718" actId="478"/>
          <ac:spMkLst>
            <pc:docMk/>
            <pc:sldMk cId="2345284543" sldId="3158"/>
            <ac:spMk id="8" creationId="{2FCFDD5F-A556-4109-B553-9BA46F17976D}"/>
          </ac:spMkLst>
        </pc:spChg>
      </pc:sldChg>
      <pc:sldChg chg="delSp modSp add mod">
        <pc:chgData name="Paolo Fusco" userId="9f39d2aa-0ad6-4052-9e80-c3cf1594a263" providerId="ADAL" clId="{91EA388B-3AE4-4954-973B-E12D4F140344}" dt="2021-12-16T17:32:19.939" v="4735" actId="782"/>
        <pc:sldMkLst>
          <pc:docMk/>
          <pc:sldMk cId="1636506513" sldId="3160"/>
        </pc:sldMkLst>
        <pc:spChg chg="mod">
          <ac:chgData name="Paolo Fusco" userId="9f39d2aa-0ad6-4052-9e80-c3cf1594a263" providerId="ADAL" clId="{91EA388B-3AE4-4954-973B-E12D4F140344}" dt="2021-12-16T15:01:00.727" v="334" actId="20577"/>
          <ac:spMkLst>
            <pc:docMk/>
            <pc:sldMk cId="1636506513" sldId="3160"/>
            <ac:spMk id="2" creationId="{6386EB72-F53D-41F2-9DE2-92FE774EBA5A}"/>
          </ac:spMkLst>
        </pc:spChg>
        <pc:spChg chg="del">
          <ac:chgData name="Paolo Fusco" userId="9f39d2aa-0ad6-4052-9e80-c3cf1594a263" providerId="ADAL" clId="{91EA388B-3AE4-4954-973B-E12D4F140344}" dt="2021-12-16T15:01:03.985" v="335" actId="478"/>
          <ac:spMkLst>
            <pc:docMk/>
            <pc:sldMk cId="1636506513" sldId="3160"/>
            <ac:spMk id="7" creationId="{F36FE29F-BD88-41BE-BB20-06D916FF681A}"/>
          </ac:spMkLst>
        </pc:spChg>
        <pc:graphicFrameChg chg="mod modGraphic">
          <ac:chgData name="Paolo Fusco" userId="9f39d2aa-0ad6-4052-9e80-c3cf1594a263" providerId="ADAL" clId="{91EA388B-3AE4-4954-973B-E12D4F140344}" dt="2021-12-16T17:32:19.939" v="4735" actId="782"/>
          <ac:graphicFrameMkLst>
            <pc:docMk/>
            <pc:sldMk cId="1636506513" sldId="3160"/>
            <ac:graphicFrameMk id="8" creationId="{086DFBDC-6CC9-4FD7-B5B9-B346BE34285F}"/>
          </ac:graphicFrameMkLst>
        </pc:graphicFrameChg>
      </pc:sldChg>
      <pc:sldChg chg="addSp delSp modSp add mod">
        <pc:chgData name="Paolo Fusco" userId="9f39d2aa-0ad6-4052-9e80-c3cf1594a263" providerId="ADAL" clId="{91EA388B-3AE4-4954-973B-E12D4F140344}" dt="2021-12-16T17:32:56.405" v="4743" actId="782"/>
        <pc:sldMkLst>
          <pc:docMk/>
          <pc:sldMk cId="703268543" sldId="3161"/>
        </pc:sldMkLst>
        <pc:spChg chg="mod">
          <ac:chgData name="Paolo Fusco" userId="9f39d2aa-0ad6-4052-9e80-c3cf1594a263" providerId="ADAL" clId="{91EA388B-3AE4-4954-973B-E12D4F140344}" dt="2021-12-16T15:06:27" v="548" actId="20577"/>
          <ac:spMkLst>
            <pc:docMk/>
            <pc:sldMk cId="703268543" sldId="3161"/>
            <ac:spMk id="2" creationId="{6386EB72-F53D-41F2-9DE2-92FE774EBA5A}"/>
          </ac:spMkLst>
        </pc:spChg>
        <pc:spChg chg="add">
          <ac:chgData name="Paolo Fusco" userId="9f39d2aa-0ad6-4052-9e80-c3cf1594a263" providerId="ADAL" clId="{91EA388B-3AE4-4954-973B-E12D4F140344}" dt="2021-12-16T15:50:58.914" v="1481" actId="11529"/>
          <ac:spMkLst>
            <pc:docMk/>
            <pc:sldMk cId="703268543" sldId="3161"/>
            <ac:spMk id="6" creationId="{688C7C35-850D-4BCE-A262-F7D9332EAC44}"/>
          </ac:spMkLst>
        </pc:spChg>
        <pc:spChg chg="add del mod">
          <ac:chgData name="Paolo Fusco" userId="9f39d2aa-0ad6-4052-9e80-c3cf1594a263" providerId="ADAL" clId="{91EA388B-3AE4-4954-973B-E12D4F140344}" dt="2021-12-16T15:52:25.611" v="1488"/>
          <ac:spMkLst>
            <pc:docMk/>
            <pc:sldMk cId="703268543" sldId="3161"/>
            <ac:spMk id="12" creationId="{A24787B3-1AB2-4295-8A8C-43583F88DE46}"/>
          </ac:spMkLst>
        </pc:spChg>
        <pc:spChg chg="add mod">
          <ac:chgData name="Paolo Fusco" userId="9f39d2aa-0ad6-4052-9e80-c3cf1594a263" providerId="ADAL" clId="{91EA388B-3AE4-4954-973B-E12D4F140344}" dt="2021-12-16T15:54:21.960" v="1660" actId="20577"/>
          <ac:spMkLst>
            <pc:docMk/>
            <pc:sldMk cId="703268543" sldId="3161"/>
            <ac:spMk id="13" creationId="{CF5F1BA0-311C-4B09-81A5-FAB50C556AF5}"/>
          </ac:spMkLst>
        </pc:spChg>
        <pc:graphicFrameChg chg="add del mod modGraphic">
          <ac:chgData name="Paolo Fusco" userId="9f39d2aa-0ad6-4052-9e80-c3cf1594a263" providerId="ADAL" clId="{91EA388B-3AE4-4954-973B-E12D4F140344}" dt="2021-12-16T17:32:56.405" v="4743" actId="782"/>
          <ac:graphicFrameMkLst>
            <pc:docMk/>
            <pc:sldMk cId="703268543" sldId="3161"/>
            <ac:graphicFrameMk id="8" creationId="{086DFBDC-6CC9-4FD7-B5B9-B346BE34285F}"/>
          </ac:graphicFrameMkLst>
        </pc:graphicFrameChg>
        <pc:cxnChg chg="add del mod">
          <ac:chgData name="Paolo Fusco" userId="9f39d2aa-0ad6-4052-9e80-c3cf1594a263" providerId="ADAL" clId="{91EA388B-3AE4-4954-973B-E12D4F140344}" dt="2021-12-16T15:51:21.190" v="1483" actId="11529"/>
          <ac:cxnSpMkLst>
            <pc:docMk/>
            <pc:sldMk cId="703268543" sldId="3161"/>
            <ac:cxnSpMk id="9" creationId="{AF2E991E-8B8A-4EA4-B53B-4677D0F15365}"/>
          </ac:cxnSpMkLst>
        </pc:cxnChg>
        <pc:cxnChg chg="add">
          <ac:chgData name="Paolo Fusco" userId="9f39d2aa-0ad6-4052-9e80-c3cf1594a263" providerId="ADAL" clId="{91EA388B-3AE4-4954-973B-E12D4F140344}" dt="2021-12-16T15:51:33.299" v="1484" actId="11529"/>
          <ac:cxnSpMkLst>
            <pc:docMk/>
            <pc:sldMk cId="703268543" sldId="3161"/>
            <ac:cxnSpMk id="11" creationId="{6EE2B38D-4AC9-4534-97FE-1B1243A1DD41}"/>
          </ac:cxnSpMkLst>
        </pc:cxnChg>
      </pc:sldChg>
      <pc:sldChg chg="modSp new del mod">
        <pc:chgData name="Paolo Fusco" userId="9f39d2aa-0ad6-4052-9e80-c3cf1594a263" providerId="ADAL" clId="{91EA388B-3AE4-4954-973B-E12D4F140344}" dt="2021-12-16T15:57:43.290" v="1685" actId="2696"/>
        <pc:sldMkLst>
          <pc:docMk/>
          <pc:sldMk cId="1035917022" sldId="3162"/>
        </pc:sldMkLst>
        <pc:spChg chg="mod">
          <ac:chgData name="Paolo Fusco" userId="9f39d2aa-0ad6-4052-9e80-c3cf1594a263" providerId="ADAL" clId="{91EA388B-3AE4-4954-973B-E12D4F140344}" dt="2021-12-16T15:57:26.658" v="1679" actId="20577"/>
          <ac:spMkLst>
            <pc:docMk/>
            <pc:sldMk cId="1035917022" sldId="3162"/>
            <ac:spMk id="2" creationId="{78A56A52-436C-4FFA-B12D-3322AEA75C0B}"/>
          </ac:spMkLst>
        </pc:spChg>
        <pc:spChg chg="mod">
          <ac:chgData name="Paolo Fusco" userId="9f39d2aa-0ad6-4052-9e80-c3cf1594a263" providerId="ADAL" clId="{91EA388B-3AE4-4954-973B-E12D4F140344}" dt="2021-12-16T15:57:34.279" v="1684" actId="20577"/>
          <ac:spMkLst>
            <pc:docMk/>
            <pc:sldMk cId="1035917022" sldId="3162"/>
            <ac:spMk id="6" creationId="{F81FC10A-7EB9-4A88-A1BF-C56410442A1A}"/>
          </ac:spMkLst>
        </pc:spChg>
      </pc:sldChg>
      <pc:sldChg chg="add">
        <pc:chgData name="Paolo Fusco" userId="9f39d2aa-0ad6-4052-9e80-c3cf1594a263" providerId="ADAL" clId="{91EA388B-3AE4-4954-973B-E12D4F140344}" dt="2021-12-16T15:57:56.207" v="1686" actId="2890"/>
        <pc:sldMkLst>
          <pc:docMk/>
          <pc:sldMk cId="1101189766" sldId="3162"/>
        </pc:sldMkLst>
      </pc:sldChg>
    </pc:docChg>
  </pc:docChgLst>
  <pc:docChgLst>
    <pc:chgData name="Alessandro Colombo" userId="S::10573335@polimi.it::860c7f11-d315-496d-9436-76b9fb52da10" providerId="AD" clId="Web-{76A6DB4F-18EE-066E-673E-507F294C7AB0}"/>
    <pc:docChg chg="modSld">
      <pc:chgData name="Alessandro Colombo" userId="S::10573335@polimi.it::860c7f11-d315-496d-9436-76b9fb52da10" providerId="AD" clId="Web-{76A6DB4F-18EE-066E-673E-507F294C7AB0}" dt="2021-12-10T14:59:23.215" v="707" actId="20577"/>
      <pc:docMkLst>
        <pc:docMk/>
      </pc:docMkLst>
      <pc:sldChg chg="modSp">
        <pc:chgData name="Alessandro Colombo" userId="S::10573335@polimi.it::860c7f11-d315-496d-9436-76b9fb52da10" providerId="AD" clId="Web-{76A6DB4F-18EE-066E-673E-507F294C7AB0}" dt="2021-12-10T14:50:06.529" v="12" actId="20577"/>
        <pc:sldMkLst>
          <pc:docMk/>
          <pc:sldMk cId="181275955" sldId="3129"/>
        </pc:sldMkLst>
        <pc:spChg chg="mod">
          <ac:chgData name="Alessandro Colombo" userId="S::10573335@polimi.it::860c7f11-d315-496d-9436-76b9fb52da10" providerId="AD" clId="Web-{76A6DB4F-18EE-066E-673E-507F294C7AB0}" dt="2021-12-10T14:50:06.529" v="12" actId="20577"/>
          <ac:spMkLst>
            <pc:docMk/>
            <pc:sldMk cId="181275955" sldId="3129"/>
            <ac:spMk id="9" creationId="{8F0EED26-DCBE-4CFC-B57C-9254B2895404}"/>
          </ac:spMkLst>
        </pc:spChg>
      </pc:sldChg>
      <pc:sldChg chg="modSp">
        <pc:chgData name="Alessandro Colombo" userId="S::10573335@polimi.it::860c7f11-d315-496d-9436-76b9fb52da10" providerId="AD" clId="Web-{76A6DB4F-18EE-066E-673E-507F294C7AB0}" dt="2021-12-10T14:59:23.215" v="707" actId="20577"/>
        <pc:sldMkLst>
          <pc:docMk/>
          <pc:sldMk cId="75902021" sldId="3148"/>
        </pc:sldMkLst>
        <pc:spChg chg="mod">
          <ac:chgData name="Alessandro Colombo" userId="S::10573335@polimi.it::860c7f11-d315-496d-9436-76b9fb52da10" providerId="AD" clId="Web-{76A6DB4F-18EE-066E-673E-507F294C7AB0}" dt="2021-12-10T14:59:23.215" v="707" actId="20577"/>
          <ac:spMkLst>
            <pc:docMk/>
            <pc:sldMk cId="75902021" sldId="3148"/>
            <ac:spMk id="6" creationId="{4790C6FA-9085-4E40-B6EB-C534E6BBE753}"/>
          </ac:spMkLst>
        </pc:spChg>
      </pc:sldChg>
    </pc:docChg>
  </pc:docChgLst>
  <pc:docChgLst>
    <pc:chgData name="Giacomo Delcaro" userId="863f645b-2c0e-4137-8059-c682504026b2" providerId="ADAL" clId="{C8925998-3BA6-4716-8B6A-783A254ADADD}"/>
    <pc:docChg chg="undo custSel addSld modSld sldOrd addSection modSection">
      <pc:chgData name="Giacomo Delcaro" userId="863f645b-2c0e-4137-8059-c682504026b2" providerId="ADAL" clId="{C8925998-3BA6-4716-8B6A-783A254ADADD}" dt="2021-11-23T09:23:24.422" v="5826" actId="17846"/>
      <pc:docMkLst>
        <pc:docMk/>
      </pc:docMkLst>
      <pc:sldChg chg="modSp mod ord modShow">
        <pc:chgData name="Giacomo Delcaro" userId="863f645b-2c0e-4137-8059-c682504026b2" providerId="ADAL" clId="{C8925998-3BA6-4716-8B6A-783A254ADADD}" dt="2021-11-18T10:41:39.700" v="5495" actId="20577"/>
        <pc:sldMkLst>
          <pc:docMk/>
          <pc:sldMk cId="1689041109" sldId="3106"/>
        </pc:sldMkLst>
        <pc:spChg chg="mod">
          <ac:chgData name="Giacomo Delcaro" userId="863f645b-2c0e-4137-8059-c682504026b2" providerId="ADAL" clId="{C8925998-3BA6-4716-8B6A-783A254ADADD}" dt="2021-11-18T10:41:39.700" v="5495" actId="20577"/>
          <ac:spMkLst>
            <pc:docMk/>
            <pc:sldMk cId="1689041109" sldId="3106"/>
            <ac:spMk id="2" creationId="{7B34386E-CA93-497B-87DE-E30FF338DE75}"/>
          </ac:spMkLst>
        </pc:spChg>
      </pc:sldChg>
      <pc:sldChg chg="modSp mod modShow">
        <pc:chgData name="Giacomo Delcaro" userId="863f645b-2c0e-4137-8059-c682504026b2" providerId="ADAL" clId="{C8925998-3BA6-4716-8B6A-783A254ADADD}" dt="2021-11-18T10:41:43.764" v="5496"/>
        <pc:sldMkLst>
          <pc:docMk/>
          <pc:sldMk cId="3197879472" sldId="3108"/>
        </pc:sldMkLst>
        <pc:spChg chg="mod">
          <ac:chgData name="Giacomo Delcaro" userId="863f645b-2c0e-4137-8059-c682504026b2" providerId="ADAL" clId="{C8925998-3BA6-4716-8B6A-783A254ADADD}" dt="2021-11-18T10:41:43.764" v="5496"/>
          <ac:spMkLst>
            <pc:docMk/>
            <pc:sldMk cId="3197879472" sldId="3108"/>
            <ac:spMk id="2" creationId="{A539CB5F-C53C-4684-9E5D-45BE31BA5D65}"/>
          </ac:spMkLst>
        </pc:spChg>
      </pc:sldChg>
      <pc:sldChg chg="addSp delSp modSp mod">
        <pc:chgData name="Giacomo Delcaro" userId="863f645b-2c0e-4137-8059-c682504026b2" providerId="ADAL" clId="{C8925998-3BA6-4716-8B6A-783A254ADADD}" dt="2021-11-18T10:42:26.792" v="5497" actId="27107"/>
        <pc:sldMkLst>
          <pc:docMk/>
          <pc:sldMk cId="2368565108" sldId="3109"/>
        </pc:sldMkLst>
        <pc:spChg chg="mod">
          <ac:chgData name="Giacomo Delcaro" userId="863f645b-2c0e-4137-8059-c682504026b2" providerId="ADAL" clId="{C8925998-3BA6-4716-8B6A-783A254ADADD}" dt="2021-11-18T08:14:29.449" v="678" actId="20577"/>
          <ac:spMkLst>
            <pc:docMk/>
            <pc:sldMk cId="2368565108" sldId="3109"/>
            <ac:spMk id="2" creationId="{A539CB5F-C53C-4684-9E5D-45BE31BA5D65}"/>
          </ac:spMkLst>
        </pc:spChg>
        <pc:spChg chg="mod ord">
          <ac:chgData name="Giacomo Delcaro" userId="863f645b-2c0e-4137-8059-c682504026b2" providerId="ADAL" clId="{C8925998-3BA6-4716-8B6A-783A254ADADD}" dt="2021-11-18T09:06:06.207" v="2836" actId="207"/>
          <ac:spMkLst>
            <pc:docMk/>
            <pc:sldMk cId="2368565108" sldId="3109"/>
            <ac:spMk id="6" creationId="{8376870D-1C3D-4BA8-8323-4754A9C12E1B}"/>
          </ac:spMkLst>
        </pc:spChg>
        <pc:spChg chg="add mod">
          <ac:chgData name="Giacomo Delcaro" userId="863f645b-2c0e-4137-8059-c682504026b2" providerId="ADAL" clId="{C8925998-3BA6-4716-8B6A-783A254ADADD}" dt="2021-11-18T08:12:05.847" v="614" actId="164"/>
          <ac:spMkLst>
            <pc:docMk/>
            <pc:sldMk cId="2368565108" sldId="3109"/>
            <ac:spMk id="9" creationId="{93BED2D3-C121-43DE-86F4-E7D34A8E5F18}"/>
          </ac:spMkLst>
        </pc:spChg>
        <pc:spChg chg="add del mod">
          <ac:chgData name="Giacomo Delcaro" userId="863f645b-2c0e-4137-8059-c682504026b2" providerId="ADAL" clId="{C8925998-3BA6-4716-8B6A-783A254ADADD}" dt="2021-11-18T08:14:16.114" v="673" actId="478"/>
          <ac:spMkLst>
            <pc:docMk/>
            <pc:sldMk cId="2368565108" sldId="3109"/>
            <ac:spMk id="11" creationId="{9F9367DB-F10F-47BC-8EE3-C489BA66977D}"/>
          </ac:spMkLst>
        </pc:spChg>
        <pc:spChg chg="add del mod">
          <ac:chgData name="Giacomo Delcaro" userId="863f645b-2c0e-4137-8059-c682504026b2" providerId="ADAL" clId="{C8925998-3BA6-4716-8B6A-783A254ADADD}" dt="2021-11-18T08:39:13.750" v="1859"/>
          <ac:spMkLst>
            <pc:docMk/>
            <pc:sldMk cId="2368565108" sldId="3109"/>
            <ac:spMk id="14" creationId="{7F761CE6-401F-4013-8088-BC60E051D8EC}"/>
          </ac:spMkLst>
        </pc:spChg>
        <pc:spChg chg="add del mod">
          <ac:chgData name="Giacomo Delcaro" userId="863f645b-2c0e-4137-8059-c682504026b2" providerId="ADAL" clId="{C8925998-3BA6-4716-8B6A-783A254ADADD}" dt="2021-11-18T08:39:11.688" v="1856"/>
          <ac:spMkLst>
            <pc:docMk/>
            <pc:sldMk cId="2368565108" sldId="3109"/>
            <ac:spMk id="15" creationId="{4FDFCCA0-C80F-4EF3-AE93-A06609A46596}"/>
          </ac:spMkLst>
        </pc:spChg>
        <pc:spChg chg="add mod">
          <ac:chgData name="Giacomo Delcaro" userId="863f645b-2c0e-4137-8059-c682504026b2" providerId="ADAL" clId="{C8925998-3BA6-4716-8B6A-783A254ADADD}" dt="2021-11-18T10:42:26.792" v="5497" actId="27107"/>
          <ac:spMkLst>
            <pc:docMk/>
            <pc:sldMk cId="2368565108" sldId="3109"/>
            <ac:spMk id="16" creationId="{FB9735E9-882E-49AC-8942-AC700FDBB0DE}"/>
          </ac:spMkLst>
        </pc:spChg>
        <pc:grpChg chg="add del mod">
          <ac:chgData name="Giacomo Delcaro" userId="863f645b-2c0e-4137-8059-c682504026b2" providerId="ADAL" clId="{C8925998-3BA6-4716-8B6A-783A254ADADD}" dt="2021-11-18T08:14:14.720" v="672" actId="478"/>
          <ac:grpSpMkLst>
            <pc:docMk/>
            <pc:sldMk cId="2368565108" sldId="3109"/>
            <ac:grpSpMk id="10" creationId="{11F142FA-BCED-4482-AAD0-C3E7BCC62CA3}"/>
          </ac:grpSpMkLst>
        </pc:grpChg>
        <pc:picChg chg="add mod">
          <ac:chgData name="Giacomo Delcaro" userId="863f645b-2c0e-4137-8059-c682504026b2" providerId="ADAL" clId="{C8925998-3BA6-4716-8B6A-783A254ADADD}" dt="2021-11-18T08:12:05.847" v="614" actId="164"/>
          <ac:picMkLst>
            <pc:docMk/>
            <pc:sldMk cId="2368565108" sldId="3109"/>
            <ac:picMk id="8" creationId="{976AD348-CC46-461D-8173-146636503B15}"/>
          </ac:picMkLst>
        </pc:picChg>
        <pc:picChg chg="add mod">
          <ac:chgData name="Giacomo Delcaro" userId="863f645b-2c0e-4137-8059-c682504026b2" providerId="ADAL" clId="{C8925998-3BA6-4716-8B6A-783A254ADADD}" dt="2021-11-18T08:40:53.278" v="1881" actId="1076"/>
          <ac:picMkLst>
            <pc:docMk/>
            <pc:sldMk cId="2368565108" sldId="3109"/>
            <ac:picMk id="13" creationId="{9ED9F924-0FF5-483B-8816-F2E38E830962}"/>
          </ac:picMkLst>
        </pc:picChg>
      </pc:sldChg>
      <pc:sldChg chg="addSp delSp modSp mod">
        <pc:chgData name="Giacomo Delcaro" userId="863f645b-2c0e-4137-8059-c682504026b2" providerId="ADAL" clId="{C8925998-3BA6-4716-8B6A-783A254ADADD}" dt="2021-11-18T10:36:34.830" v="5485" actId="207"/>
        <pc:sldMkLst>
          <pc:docMk/>
          <pc:sldMk cId="1783181684" sldId="3110"/>
        </pc:sldMkLst>
        <pc:spChg chg="mod">
          <ac:chgData name="Giacomo Delcaro" userId="863f645b-2c0e-4137-8059-c682504026b2" providerId="ADAL" clId="{C8925998-3BA6-4716-8B6A-783A254ADADD}" dt="2021-11-18T10:12:30.326" v="4602" actId="20577"/>
          <ac:spMkLst>
            <pc:docMk/>
            <pc:sldMk cId="1783181684" sldId="3110"/>
            <ac:spMk id="2" creationId="{A539CB5F-C53C-4684-9E5D-45BE31BA5D65}"/>
          </ac:spMkLst>
        </pc:spChg>
        <pc:spChg chg="del mod">
          <ac:chgData name="Giacomo Delcaro" userId="863f645b-2c0e-4137-8059-c682504026b2" providerId="ADAL" clId="{C8925998-3BA6-4716-8B6A-783A254ADADD}" dt="2021-11-18T09:34:29.967" v="3841" actId="478"/>
          <ac:spMkLst>
            <pc:docMk/>
            <pc:sldMk cId="1783181684" sldId="3110"/>
            <ac:spMk id="6" creationId="{B2A7FEE1-FB9A-40C0-AABA-118E7715CA7A}"/>
          </ac:spMkLst>
        </pc:spChg>
        <pc:spChg chg="add mod">
          <ac:chgData name="Giacomo Delcaro" userId="863f645b-2c0e-4137-8059-c682504026b2" providerId="ADAL" clId="{C8925998-3BA6-4716-8B6A-783A254ADADD}" dt="2021-11-18T10:36:34.830" v="5485" actId="207"/>
          <ac:spMkLst>
            <pc:docMk/>
            <pc:sldMk cId="1783181684" sldId="3110"/>
            <ac:spMk id="7" creationId="{C0D8EAE1-C89E-4BC8-AE8D-4853008FBF91}"/>
          </ac:spMkLst>
        </pc:spChg>
        <pc:spChg chg="add mod">
          <ac:chgData name="Giacomo Delcaro" userId="863f645b-2c0e-4137-8059-c682504026b2" providerId="ADAL" clId="{C8925998-3BA6-4716-8B6A-783A254ADADD}" dt="2021-11-18T09:10:27.581" v="2955" actId="122"/>
          <ac:spMkLst>
            <pc:docMk/>
            <pc:sldMk cId="1783181684" sldId="3110"/>
            <ac:spMk id="10" creationId="{D296F9A6-49B1-43F8-8862-91473A76B8AD}"/>
          </ac:spMkLst>
        </pc:spChg>
        <pc:spChg chg="add mod">
          <ac:chgData name="Giacomo Delcaro" userId="863f645b-2c0e-4137-8059-c682504026b2" providerId="ADAL" clId="{C8925998-3BA6-4716-8B6A-783A254ADADD}" dt="2021-11-18T09:10:20.469" v="2952" actId="122"/>
          <ac:spMkLst>
            <pc:docMk/>
            <pc:sldMk cId="1783181684" sldId="3110"/>
            <ac:spMk id="14" creationId="{51A2D08B-18F7-4EF6-922D-EC4E4D5E1583}"/>
          </ac:spMkLst>
        </pc:spChg>
        <pc:spChg chg="add mod">
          <ac:chgData name="Giacomo Delcaro" userId="863f645b-2c0e-4137-8059-c682504026b2" providerId="ADAL" clId="{C8925998-3BA6-4716-8B6A-783A254ADADD}" dt="2021-11-18T10:08:45.932" v="4463" actId="1076"/>
          <ac:spMkLst>
            <pc:docMk/>
            <pc:sldMk cId="1783181684" sldId="3110"/>
            <ac:spMk id="20" creationId="{4333A7A6-FA18-4825-A960-F7A204235BDB}"/>
          </ac:spMkLst>
        </pc:spChg>
        <pc:spChg chg="add mod">
          <ac:chgData name="Giacomo Delcaro" userId="863f645b-2c0e-4137-8059-c682504026b2" providerId="ADAL" clId="{C8925998-3BA6-4716-8B6A-783A254ADADD}" dt="2021-11-18T10:08:34.635" v="4462" actId="1076"/>
          <ac:spMkLst>
            <pc:docMk/>
            <pc:sldMk cId="1783181684" sldId="3110"/>
            <ac:spMk id="22" creationId="{DBA7C6CB-223F-4F46-894C-010C3834C029}"/>
          </ac:spMkLst>
        </pc:spChg>
        <pc:spChg chg="add mod">
          <ac:chgData name="Giacomo Delcaro" userId="863f645b-2c0e-4137-8059-c682504026b2" providerId="ADAL" clId="{C8925998-3BA6-4716-8B6A-783A254ADADD}" dt="2021-11-18T10:06:55.843" v="4423" actId="14100"/>
          <ac:spMkLst>
            <pc:docMk/>
            <pc:sldMk cId="1783181684" sldId="3110"/>
            <ac:spMk id="30" creationId="{FF1BBC56-C1D5-4E05-AB71-A130767C658D}"/>
          </ac:spMkLst>
        </pc:spChg>
        <pc:spChg chg="add mod">
          <ac:chgData name="Giacomo Delcaro" userId="863f645b-2c0e-4137-8059-c682504026b2" providerId="ADAL" clId="{C8925998-3BA6-4716-8B6A-783A254ADADD}" dt="2021-11-18T10:08:22.324" v="4459" actId="1076"/>
          <ac:spMkLst>
            <pc:docMk/>
            <pc:sldMk cId="1783181684" sldId="3110"/>
            <ac:spMk id="31" creationId="{88041E4C-9B2B-4832-BCE4-5651D0EBE189}"/>
          </ac:spMkLst>
        </pc:spChg>
        <pc:spChg chg="add mod">
          <ac:chgData name="Giacomo Delcaro" userId="863f645b-2c0e-4137-8059-c682504026b2" providerId="ADAL" clId="{C8925998-3BA6-4716-8B6A-783A254ADADD}" dt="2021-11-18T10:05:07.285" v="4370" actId="164"/>
          <ac:spMkLst>
            <pc:docMk/>
            <pc:sldMk cId="1783181684" sldId="3110"/>
            <ac:spMk id="32" creationId="{DA6701C3-4ACA-4402-AC93-023AB9958B1B}"/>
          </ac:spMkLst>
        </pc:spChg>
        <pc:spChg chg="mod">
          <ac:chgData name="Giacomo Delcaro" userId="863f645b-2c0e-4137-8059-c682504026b2" providerId="ADAL" clId="{C8925998-3BA6-4716-8B6A-783A254ADADD}" dt="2021-11-18T10:09:18.749" v="4472" actId="571"/>
          <ac:spMkLst>
            <pc:docMk/>
            <pc:sldMk cId="1783181684" sldId="3110"/>
            <ac:spMk id="38" creationId="{4C7B1277-E52F-4469-B9D7-F1F5F508F4FB}"/>
          </ac:spMkLst>
        </pc:spChg>
        <pc:spChg chg="mod">
          <ac:chgData name="Giacomo Delcaro" userId="863f645b-2c0e-4137-8059-c682504026b2" providerId="ADAL" clId="{C8925998-3BA6-4716-8B6A-783A254ADADD}" dt="2021-11-18T10:09:18.749" v="4472" actId="571"/>
          <ac:spMkLst>
            <pc:docMk/>
            <pc:sldMk cId="1783181684" sldId="3110"/>
            <ac:spMk id="41" creationId="{36F7035C-887E-41BF-8E4D-F3CFE9C890CD}"/>
          </ac:spMkLst>
        </pc:spChg>
        <pc:grpChg chg="add del mod">
          <ac:chgData name="Giacomo Delcaro" userId="863f645b-2c0e-4137-8059-c682504026b2" providerId="ADAL" clId="{C8925998-3BA6-4716-8B6A-783A254ADADD}" dt="2021-11-18T09:34:30.753" v="3842" actId="478"/>
          <ac:grpSpMkLst>
            <pc:docMk/>
            <pc:sldMk cId="1783181684" sldId="3110"/>
            <ac:grpSpMk id="11" creationId="{AAC59E43-4DD2-40AD-A7B5-2767370CFEF8}"/>
          </ac:grpSpMkLst>
        </pc:grpChg>
        <pc:grpChg chg="add del mod">
          <ac:chgData name="Giacomo Delcaro" userId="863f645b-2c0e-4137-8059-c682504026b2" providerId="ADAL" clId="{C8925998-3BA6-4716-8B6A-783A254ADADD}" dt="2021-11-18T09:34:28.628" v="3840" actId="478"/>
          <ac:grpSpMkLst>
            <pc:docMk/>
            <pc:sldMk cId="1783181684" sldId="3110"/>
            <ac:grpSpMk id="15" creationId="{BBD4008E-E355-4A54-B8CF-C0A3DA968E62}"/>
          </ac:grpSpMkLst>
        </pc:grpChg>
        <pc:grpChg chg="add del mod">
          <ac:chgData name="Giacomo Delcaro" userId="863f645b-2c0e-4137-8059-c682504026b2" providerId="ADAL" clId="{C8925998-3BA6-4716-8B6A-783A254ADADD}" dt="2021-11-18T10:09:30.515" v="4477" actId="478"/>
          <ac:grpSpMkLst>
            <pc:docMk/>
            <pc:sldMk cId="1783181684" sldId="3110"/>
            <ac:grpSpMk id="21" creationId="{194BB4B1-A5C4-4C98-BFA8-C21BA9BC61A6}"/>
          </ac:grpSpMkLst>
        </pc:grpChg>
        <pc:grpChg chg="add del mod">
          <ac:chgData name="Giacomo Delcaro" userId="863f645b-2c0e-4137-8059-c682504026b2" providerId="ADAL" clId="{C8925998-3BA6-4716-8B6A-783A254ADADD}" dt="2021-11-18T10:09:29.782" v="4476" actId="478"/>
          <ac:grpSpMkLst>
            <pc:docMk/>
            <pc:sldMk cId="1783181684" sldId="3110"/>
            <ac:grpSpMk id="23" creationId="{1D86B38D-49B2-4796-BBE1-839C340556D3}"/>
          </ac:grpSpMkLst>
        </pc:grpChg>
        <pc:grpChg chg="add mod">
          <ac:chgData name="Giacomo Delcaro" userId="863f645b-2c0e-4137-8059-c682504026b2" providerId="ADAL" clId="{C8925998-3BA6-4716-8B6A-783A254ADADD}" dt="2021-11-18T10:09:24.362" v="4473" actId="164"/>
          <ac:grpSpMkLst>
            <pc:docMk/>
            <pc:sldMk cId="1783181684" sldId="3110"/>
            <ac:grpSpMk id="33" creationId="{D5A255B7-148A-4767-B7BE-3BE7A93D1172}"/>
          </ac:grpSpMkLst>
        </pc:grpChg>
        <pc:grpChg chg="add mod">
          <ac:chgData name="Giacomo Delcaro" userId="863f645b-2c0e-4137-8059-c682504026b2" providerId="ADAL" clId="{C8925998-3BA6-4716-8B6A-783A254ADADD}" dt="2021-11-18T10:09:24.362" v="4473" actId="164"/>
          <ac:grpSpMkLst>
            <pc:docMk/>
            <pc:sldMk cId="1783181684" sldId="3110"/>
            <ac:grpSpMk id="34" creationId="{998A5650-C0EC-4BAC-B28D-869E206CE8FF}"/>
          </ac:grpSpMkLst>
        </pc:grpChg>
        <pc:grpChg chg="add mod">
          <ac:chgData name="Giacomo Delcaro" userId="863f645b-2c0e-4137-8059-c682504026b2" providerId="ADAL" clId="{C8925998-3BA6-4716-8B6A-783A254ADADD}" dt="2021-11-18T10:09:24.362" v="4473" actId="164"/>
          <ac:grpSpMkLst>
            <pc:docMk/>
            <pc:sldMk cId="1783181684" sldId="3110"/>
            <ac:grpSpMk id="35" creationId="{E4ADEBA9-2FF7-4A2C-9577-C3971EA3B3E4}"/>
          </ac:grpSpMkLst>
        </pc:grpChg>
        <pc:grpChg chg="add mod">
          <ac:chgData name="Giacomo Delcaro" userId="863f645b-2c0e-4137-8059-c682504026b2" providerId="ADAL" clId="{C8925998-3BA6-4716-8B6A-783A254ADADD}" dt="2021-11-18T10:09:24.362" v="4473" actId="164"/>
          <ac:grpSpMkLst>
            <pc:docMk/>
            <pc:sldMk cId="1783181684" sldId="3110"/>
            <ac:grpSpMk id="36" creationId="{4504047A-78CB-4CB0-B2C2-DA8541EE1099}"/>
          </ac:grpSpMkLst>
        </pc:grpChg>
        <pc:grpChg chg="add mod">
          <ac:chgData name="Giacomo Delcaro" userId="863f645b-2c0e-4137-8059-c682504026b2" providerId="ADAL" clId="{C8925998-3BA6-4716-8B6A-783A254ADADD}" dt="2021-11-18T10:09:24.362" v="4473" actId="164"/>
          <ac:grpSpMkLst>
            <pc:docMk/>
            <pc:sldMk cId="1783181684" sldId="3110"/>
            <ac:grpSpMk id="39" creationId="{0310E971-6A5A-4A51-BE03-61DC3F42DC9A}"/>
          </ac:grpSpMkLst>
        </pc:grpChg>
        <pc:grpChg chg="add mod">
          <ac:chgData name="Giacomo Delcaro" userId="863f645b-2c0e-4137-8059-c682504026b2" providerId="ADAL" clId="{C8925998-3BA6-4716-8B6A-783A254ADADD}" dt="2021-11-18T10:35:54.133" v="5478" actId="1076"/>
          <ac:grpSpMkLst>
            <pc:docMk/>
            <pc:sldMk cId="1783181684" sldId="3110"/>
            <ac:grpSpMk id="42" creationId="{E4396BE9-81F6-4D4F-B602-AD09C89B3444}"/>
          </ac:grpSpMkLst>
        </pc:grpChg>
        <pc:picChg chg="add mod modCrop">
          <ac:chgData name="Giacomo Delcaro" userId="863f645b-2c0e-4137-8059-c682504026b2" providerId="ADAL" clId="{C8925998-3BA6-4716-8B6A-783A254ADADD}" dt="2021-11-18T09:01:16.182" v="2742" actId="164"/>
          <ac:picMkLst>
            <pc:docMk/>
            <pc:sldMk cId="1783181684" sldId="3110"/>
            <ac:picMk id="9" creationId="{486F0755-2309-4379-BA79-93740FD84AAF}"/>
          </ac:picMkLst>
        </pc:picChg>
        <pc:picChg chg="add mod modCrop">
          <ac:chgData name="Giacomo Delcaro" userId="863f645b-2c0e-4137-8059-c682504026b2" providerId="ADAL" clId="{C8925998-3BA6-4716-8B6A-783A254ADADD}" dt="2021-11-18T09:09:50.802" v="2925" actId="1076"/>
          <ac:picMkLst>
            <pc:docMk/>
            <pc:sldMk cId="1783181684" sldId="3110"/>
            <ac:picMk id="13" creationId="{4786B876-9916-44EC-A9B5-9105A55096F1}"/>
          </ac:picMkLst>
        </pc:picChg>
        <pc:picChg chg="add mod modCrop">
          <ac:chgData name="Giacomo Delcaro" userId="863f645b-2c0e-4137-8059-c682504026b2" providerId="ADAL" clId="{C8925998-3BA6-4716-8B6A-783A254ADADD}" dt="2021-11-18T10:08:58.071" v="4464" actId="1076"/>
          <ac:picMkLst>
            <pc:docMk/>
            <pc:sldMk cId="1783181684" sldId="3110"/>
            <ac:picMk id="17" creationId="{B0EE9CE3-01FD-49CF-9A74-A8AF40C29AF7}"/>
          </ac:picMkLst>
        </pc:picChg>
        <pc:picChg chg="add mod">
          <ac:chgData name="Giacomo Delcaro" userId="863f645b-2c0e-4137-8059-c682504026b2" providerId="ADAL" clId="{C8925998-3BA6-4716-8B6A-783A254ADADD}" dt="2021-11-18T10:09:15.504" v="4471" actId="1076"/>
          <ac:picMkLst>
            <pc:docMk/>
            <pc:sldMk cId="1783181684" sldId="3110"/>
            <ac:picMk id="19" creationId="{33A3620B-6DEB-4357-9099-29476B1BCC2B}"/>
          </ac:picMkLst>
        </pc:picChg>
        <pc:picChg chg="add mod modCrop">
          <ac:chgData name="Giacomo Delcaro" userId="863f645b-2c0e-4137-8059-c682504026b2" providerId="ADAL" clId="{C8925998-3BA6-4716-8B6A-783A254ADADD}" dt="2021-11-18T10:09:03.890" v="4466" actId="1076"/>
          <ac:picMkLst>
            <pc:docMk/>
            <pc:sldMk cId="1783181684" sldId="3110"/>
            <ac:picMk id="25" creationId="{E1C1FD8E-33FD-4B8F-BA40-298201071DD2}"/>
          </ac:picMkLst>
        </pc:picChg>
        <pc:picChg chg="add mod modCrop">
          <ac:chgData name="Giacomo Delcaro" userId="863f645b-2c0e-4137-8059-c682504026b2" providerId="ADAL" clId="{C8925998-3BA6-4716-8B6A-783A254ADADD}" dt="2021-11-18T10:09:08.250" v="4468" actId="1076"/>
          <ac:picMkLst>
            <pc:docMk/>
            <pc:sldMk cId="1783181684" sldId="3110"/>
            <ac:picMk id="27" creationId="{EA27A4C9-F3CF-422A-91C7-703AB6F49AB8}"/>
          </ac:picMkLst>
        </pc:picChg>
        <pc:picChg chg="add mod modCrop">
          <ac:chgData name="Giacomo Delcaro" userId="863f645b-2c0e-4137-8059-c682504026b2" providerId="ADAL" clId="{C8925998-3BA6-4716-8B6A-783A254ADADD}" dt="2021-11-18T10:09:00.670" v="4465" actId="1076"/>
          <ac:picMkLst>
            <pc:docMk/>
            <pc:sldMk cId="1783181684" sldId="3110"/>
            <ac:picMk id="29" creationId="{8D4A6F8A-CC79-418A-8304-851A67DAF1F0}"/>
          </ac:picMkLst>
        </pc:picChg>
        <pc:picChg chg="mod">
          <ac:chgData name="Giacomo Delcaro" userId="863f645b-2c0e-4137-8059-c682504026b2" providerId="ADAL" clId="{C8925998-3BA6-4716-8B6A-783A254ADADD}" dt="2021-11-18T10:09:18.749" v="4472" actId="571"/>
          <ac:picMkLst>
            <pc:docMk/>
            <pc:sldMk cId="1783181684" sldId="3110"/>
            <ac:picMk id="37" creationId="{982A1C65-0D86-48E3-973B-76AF86221DE7}"/>
          </ac:picMkLst>
        </pc:picChg>
        <pc:picChg chg="mod">
          <ac:chgData name="Giacomo Delcaro" userId="863f645b-2c0e-4137-8059-c682504026b2" providerId="ADAL" clId="{C8925998-3BA6-4716-8B6A-783A254ADADD}" dt="2021-11-18T10:09:18.749" v="4472" actId="571"/>
          <ac:picMkLst>
            <pc:docMk/>
            <pc:sldMk cId="1783181684" sldId="3110"/>
            <ac:picMk id="40" creationId="{D73011F2-2E20-4C33-9A8B-9D5894566566}"/>
          </ac:picMkLst>
        </pc:picChg>
      </pc:sldChg>
      <pc:sldChg chg="addSp delSp modSp mod modShow">
        <pc:chgData name="Giacomo Delcaro" userId="863f645b-2c0e-4137-8059-c682504026b2" providerId="ADAL" clId="{C8925998-3BA6-4716-8B6A-783A254ADADD}" dt="2021-11-19T10:14:26.462" v="5818" actId="478"/>
        <pc:sldMkLst>
          <pc:docMk/>
          <pc:sldMk cId="671430906" sldId="3111"/>
        </pc:sldMkLst>
        <pc:spChg chg="mod">
          <ac:chgData name="Giacomo Delcaro" userId="863f645b-2c0e-4137-8059-c682504026b2" providerId="ADAL" clId="{C8925998-3BA6-4716-8B6A-783A254ADADD}" dt="2021-11-19T09:41:54.316" v="5762" actId="20577"/>
          <ac:spMkLst>
            <pc:docMk/>
            <pc:sldMk cId="671430906" sldId="3111"/>
            <ac:spMk id="2" creationId="{A0472C5C-8E3E-48FA-B848-8ACF3B0E8A53}"/>
          </ac:spMkLst>
        </pc:spChg>
        <pc:spChg chg="add del mod">
          <ac:chgData name="Giacomo Delcaro" userId="863f645b-2c0e-4137-8059-c682504026b2" providerId="ADAL" clId="{C8925998-3BA6-4716-8B6A-783A254ADADD}" dt="2021-11-19T08:55:49.880" v="5625" actId="478"/>
          <ac:spMkLst>
            <pc:docMk/>
            <pc:sldMk cId="671430906" sldId="3111"/>
            <ac:spMk id="8" creationId="{47D4ED20-6457-425D-8C69-45FEC79DE087}"/>
          </ac:spMkLst>
        </pc:spChg>
        <pc:spChg chg="add mod">
          <ac:chgData name="Giacomo Delcaro" userId="863f645b-2c0e-4137-8059-c682504026b2" providerId="ADAL" clId="{C8925998-3BA6-4716-8B6A-783A254ADADD}" dt="2021-11-19T09:46:42.954" v="5792" actId="1076"/>
          <ac:spMkLst>
            <pc:docMk/>
            <pc:sldMk cId="671430906" sldId="3111"/>
            <ac:spMk id="9" creationId="{4EDD2273-67DC-41DB-8986-4577E0B29ACF}"/>
          </ac:spMkLst>
        </pc:spChg>
        <pc:spChg chg="add mod">
          <ac:chgData name="Giacomo Delcaro" userId="863f645b-2c0e-4137-8059-c682504026b2" providerId="ADAL" clId="{C8925998-3BA6-4716-8B6A-783A254ADADD}" dt="2021-11-19T08:55:25.074" v="5624" actId="1582"/>
          <ac:spMkLst>
            <pc:docMk/>
            <pc:sldMk cId="671430906" sldId="3111"/>
            <ac:spMk id="12" creationId="{BF2424FC-D507-4948-BDA4-85D743519D14}"/>
          </ac:spMkLst>
        </pc:spChg>
        <pc:spChg chg="add mod">
          <ac:chgData name="Giacomo Delcaro" userId="863f645b-2c0e-4137-8059-c682504026b2" providerId="ADAL" clId="{C8925998-3BA6-4716-8B6A-783A254ADADD}" dt="2021-11-19T08:55:57.800" v="5627" actId="1076"/>
          <ac:spMkLst>
            <pc:docMk/>
            <pc:sldMk cId="671430906" sldId="3111"/>
            <ac:spMk id="13" creationId="{322D5038-A06E-441F-A788-D9F5C98AB533}"/>
          </ac:spMkLst>
        </pc:spChg>
        <pc:spChg chg="add mod">
          <ac:chgData name="Giacomo Delcaro" userId="863f645b-2c0e-4137-8059-c682504026b2" providerId="ADAL" clId="{C8925998-3BA6-4716-8B6A-783A254ADADD}" dt="2021-11-19T08:55:25.074" v="5624" actId="1582"/>
          <ac:spMkLst>
            <pc:docMk/>
            <pc:sldMk cId="671430906" sldId="3111"/>
            <ac:spMk id="14" creationId="{F2943D53-813D-4E58-9D21-6D02EB41E003}"/>
          </ac:spMkLst>
        </pc:spChg>
        <pc:spChg chg="add mod">
          <ac:chgData name="Giacomo Delcaro" userId="863f645b-2c0e-4137-8059-c682504026b2" providerId="ADAL" clId="{C8925998-3BA6-4716-8B6A-783A254ADADD}" dt="2021-11-19T08:55:25.074" v="5624" actId="1582"/>
          <ac:spMkLst>
            <pc:docMk/>
            <pc:sldMk cId="671430906" sldId="3111"/>
            <ac:spMk id="15" creationId="{B169A4FD-AEBD-4532-90FF-5DDA17802508}"/>
          </ac:spMkLst>
        </pc:spChg>
        <pc:spChg chg="add mod">
          <ac:chgData name="Giacomo Delcaro" userId="863f645b-2c0e-4137-8059-c682504026b2" providerId="ADAL" clId="{C8925998-3BA6-4716-8B6A-783A254ADADD}" dt="2021-11-19T08:57:15.530" v="5667" actId="1076"/>
          <ac:spMkLst>
            <pc:docMk/>
            <pc:sldMk cId="671430906" sldId="3111"/>
            <ac:spMk id="16" creationId="{C9A76594-6BCB-45C0-AE67-77184D581FED}"/>
          </ac:spMkLst>
        </pc:spChg>
        <pc:spChg chg="add del mod">
          <ac:chgData name="Giacomo Delcaro" userId="863f645b-2c0e-4137-8059-c682504026b2" providerId="ADAL" clId="{C8925998-3BA6-4716-8B6A-783A254ADADD}" dt="2021-11-19T10:14:23.822" v="5815" actId="478"/>
          <ac:spMkLst>
            <pc:docMk/>
            <pc:sldMk cId="671430906" sldId="3111"/>
            <ac:spMk id="17" creationId="{1D7F1B52-2678-4969-9DFC-0D17D130655B}"/>
          </ac:spMkLst>
        </pc:spChg>
        <pc:spChg chg="add del mod">
          <ac:chgData name="Giacomo Delcaro" userId="863f645b-2c0e-4137-8059-c682504026b2" providerId="ADAL" clId="{C8925998-3BA6-4716-8B6A-783A254ADADD}" dt="2021-11-19T10:14:24.286" v="5816" actId="478"/>
          <ac:spMkLst>
            <pc:docMk/>
            <pc:sldMk cId="671430906" sldId="3111"/>
            <ac:spMk id="18" creationId="{53085247-9DAB-4C88-ABE0-45CC8837A664}"/>
          </ac:spMkLst>
        </pc:spChg>
        <pc:spChg chg="add del mod">
          <ac:chgData name="Giacomo Delcaro" userId="863f645b-2c0e-4137-8059-c682504026b2" providerId="ADAL" clId="{C8925998-3BA6-4716-8B6A-783A254ADADD}" dt="2021-11-19T10:14:22.279" v="5813" actId="478"/>
          <ac:spMkLst>
            <pc:docMk/>
            <pc:sldMk cId="671430906" sldId="3111"/>
            <ac:spMk id="19" creationId="{E0555374-E711-4DFC-BEF1-FB5380EFA529}"/>
          </ac:spMkLst>
        </pc:spChg>
        <pc:picChg chg="add mod">
          <ac:chgData name="Giacomo Delcaro" userId="863f645b-2c0e-4137-8059-c682504026b2" providerId="ADAL" clId="{C8925998-3BA6-4716-8B6A-783A254ADADD}" dt="2021-11-19T09:46:43.992" v="5793" actId="1076"/>
          <ac:picMkLst>
            <pc:docMk/>
            <pc:sldMk cId="671430906" sldId="3111"/>
            <ac:picMk id="7" creationId="{1FE077A7-7886-48A4-917D-D5B5A200D49A}"/>
          </ac:picMkLst>
        </pc:picChg>
        <pc:cxnChg chg="add">
          <ac:chgData name="Giacomo Delcaro" userId="863f645b-2c0e-4137-8059-c682504026b2" providerId="ADAL" clId="{C8925998-3BA6-4716-8B6A-783A254ADADD}" dt="2021-11-19T08:50:03.191" v="5549" actId="11529"/>
          <ac:cxnSpMkLst>
            <pc:docMk/>
            <pc:sldMk cId="671430906" sldId="3111"/>
            <ac:cxnSpMk id="11" creationId="{AEBB344D-3121-46AC-8B92-928538F38916}"/>
          </ac:cxnSpMkLst>
        </pc:cxnChg>
        <pc:cxnChg chg="add del">
          <ac:chgData name="Giacomo Delcaro" userId="863f645b-2c0e-4137-8059-c682504026b2" providerId="ADAL" clId="{C8925998-3BA6-4716-8B6A-783A254ADADD}" dt="2021-11-19T10:14:23.366" v="5814" actId="478"/>
          <ac:cxnSpMkLst>
            <pc:docMk/>
            <pc:sldMk cId="671430906" sldId="3111"/>
            <ac:cxnSpMk id="21" creationId="{5A5D037C-80C5-4D83-91A8-8676C78B169C}"/>
          </ac:cxnSpMkLst>
        </pc:cxnChg>
        <pc:cxnChg chg="add del">
          <ac:chgData name="Giacomo Delcaro" userId="863f645b-2c0e-4137-8059-c682504026b2" providerId="ADAL" clId="{C8925998-3BA6-4716-8B6A-783A254ADADD}" dt="2021-11-19T10:03:37.117" v="5809" actId="478"/>
          <ac:cxnSpMkLst>
            <pc:docMk/>
            <pc:sldMk cId="671430906" sldId="3111"/>
            <ac:cxnSpMk id="23" creationId="{5FCAB54D-DA24-4BC8-B56F-72D67EDCCC77}"/>
          </ac:cxnSpMkLst>
        </pc:cxnChg>
        <pc:cxnChg chg="add del mod">
          <ac:chgData name="Giacomo Delcaro" userId="863f645b-2c0e-4137-8059-c682504026b2" providerId="ADAL" clId="{C8925998-3BA6-4716-8B6A-783A254ADADD}" dt="2021-11-19T10:14:26.462" v="5818" actId="478"/>
          <ac:cxnSpMkLst>
            <pc:docMk/>
            <pc:sldMk cId="671430906" sldId="3111"/>
            <ac:cxnSpMk id="25" creationId="{BB91EA95-23B9-4CFA-8068-61BC91E4ABDA}"/>
          </ac:cxnSpMkLst>
        </pc:cxnChg>
        <pc:cxnChg chg="add del">
          <ac:chgData name="Giacomo Delcaro" userId="863f645b-2c0e-4137-8059-c682504026b2" providerId="ADAL" clId="{C8925998-3BA6-4716-8B6A-783A254ADADD}" dt="2021-11-19T10:14:25.542" v="5817" actId="478"/>
          <ac:cxnSpMkLst>
            <pc:docMk/>
            <pc:sldMk cId="671430906" sldId="3111"/>
            <ac:cxnSpMk id="28" creationId="{AF2DADE0-9E5E-4BB9-976C-C0A091E4C256}"/>
          </ac:cxnSpMkLst>
        </pc:cxnChg>
      </pc:sldChg>
      <pc:sldChg chg="addSp modSp mod">
        <pc:chgData name="Giacomo Delcaro" userId="863f645b-2c0e-4137-8059-c682504026b2" providerId="ADAL" clId="{C8925998-3BA6-4716-8B6A-783A254ADADD}" dt="2021-11-19T09:01:36.043" v="5700" actId="20577"/>
        <pc:sldMkLst>
          <pc:docMk/>
          <pc:sldMk cId="2218720960" sldId="3112"/>
        </pc:sldMkLst>
        <pc:spChg chg="add mod">
          <ac:chgData name="Giacomo Delcaro" userId="863f645b-2c0e-4137-8059-c682504026b2" providerId="ADAL" clId="{C8925998-3BA6-4716-8B6A-783A254ADADD}" dt="2021-11-19T09:01:28.348" v="5696" actId="14100"/>
          <ac:spMkLst>
            <pc:docMk/>
            <pc:sldMk cId="2218720960" sldId="3112"/>
            <ac:spMk id="7" creationId="{518548A3-2783-4E3A-8DBD-7413626B72AD}"/>
          </ac:spMkLst>
        </pc:spChg>
        <pc:spChg chg="add mod">
          <ac:chgData name="Giacomo Delcaro" userId="863f645b-2c0e-4137-8059-c682504026b2" providerId="ADAL" clId="{C8925998-3BA6-4716-8B6A-783A254ADADD}" dt="2021-11-19T09:01:32.336" v="5698" actId="20577"/>
          <ac:spMkLst>
            <pc:docMk/>
            <pc:sldMk cId="2218720960" sldId="3112"/>
            <ac:spMk id="8" creationId="{03C6BD6F-9B48-4013-A280-A18E52FF5859}"/>
          </ac:spMkLst>
        </pc:spChg>
        <pc:spChg chg="add mod">
          <ac:chgData name="Giacomo Delcaro" userId="863f645b-2c0e-4137-8059-c682504026b2" providerId="ADAL" clId="{C8925998-3BA6-4716-8B6A-783A254ADADD}" dt="2021-11-19T09:01:36.043" v="5700" actId="20577"/>
          <ac:spMkLst>
            <pc:docMk/>
            <pc:sldMk cId="2218720960" sldId="3112"/>
            <ac:spMk id="9" creationId="{69749CA3-D5E6-42A9-9300-D79FA6B29689}"/>
          </ac:spMkLst>
        </pc:spChg>
        <pc:picChg chg="mod">
          <ac:chgData name="Giacomo Delcaro" userId="863f645b-2c0e-4137-8059-c682504026b2" providerId="ADAL" clId="{C8925998-3BA6-4716-8B6A-783A254ADADD}" dt="2021-11-19T08:23:04.308" v="5504" actId="1076"/>
          <ac:picMkLst>
            <pc:docMk/>
            <pc:sldMk cId="2218720960" sldId="3112"/>
            <ac:picMk id="6" creationId="{2EC9523E-73DA-44B7-AD40-770329DC0D11}"/>
          </ac:picMkLst>
        </pc:picChg>
      </pc:sldChg>
      <pc:sldChg chg="modSp mod">
        <pc:chgData name="Giacomo Delcaro" userId="863f645b-2c0e-4137-8059-c682504026b2" providerId="ADAL" clId="{C8925998-3BA6-4716-8B6A-783A254ADADD}" dt="2021-11-19T09:18:36.031" v="5752" actId="20577"/>
        <pc:sldMkLst>
          <pc:docMk/>
          <pc:sldMk cId="1717397521" sldId="3114"/>
        </pc:sldMkLst>
        <pc:spChg chg="mod">
          <ac:chgData name="Giacomo Delcaro" userId="863f645b-2c0e-4137-8059-c682504026b2" providerId="ADAL" clId="{C8925998-3BA6-4716-8B6A-783A254ADADD}" dt="2021-11-19T09:18:36.031" v="5752" actId="20577"/>
          <ac:spMkLst>
            <pc:docMk/>
            <pc:sldMk cId="1717397521" sldId="3114"/>
            <ac:spMk id="6" creationId="{F013D545-AA80-487C-9B34-99530238B46A}"/>
          </ac:spMkLst>
        </pc:spChg>
      </pc:sldChg>
      <pc:sldChg chg="modSp mod">
        <pc:chgData name="Giacomo Delcaro" userId="863f645b-2c0e-4137-8059-c682504026b2" providerId="ADAL" clId="{C8925998-3BA6-4716-8B6A-783A254ADADD}" dt="2021-11-19T08:29:31.629" v="5517" actId="20577"/>
        <pc:sldMkLst>
          <pc:docMk/>
          <pc:sldMk cId="3721776226" sldId="3132"/>
        </pc:sldMkLst>
        <pc:spChg chg="mod">
          <ac:chgData name="Giacomo Delcaro" userId="863f645b-2c0e-4137-8059-c682504026b2" providerId="ADAL" clId="{C8925998-3BA6-4716-8B6A-783A254ADADD}" dt="2021-11-19T08:29:31.629" v="5517" actId="20577"/>
          <ac:spMkLst>
            <pc:docMk/>
            <pc:sldMk cId="3721776226" sldId="3132"/>
            <ac:spMk id="6" creationId="{BDBABAA6-5400-4992-BE19-EA68F976F70A}"/>
          </ac:spMkLst>
        </pc:spChg>
      </pc:sldChg>
      <pc:sldChg chg="addSp delSp modSp add mod">
        <pc:chgData name="Giacomo Delcaro" userId="863f645b-2c0e-4137-8059-c682504026b2" providerId="ADAL" clId="{C8925998-3BA6-4716-8B6A-783A254ADADD}" dt="2021-11-19T08:41:59.685" v="5519" actId="1076"/>
        <pc:sldMkLst>
          <pc:docMk/>
          <pc:sldMk cId="877028574" sldId="3134"/>
        </pc:sldMkLst>
        <pc:spChg chg="mod">
          <ac:chgData name="Giacomo Delcaro" userId="863f645b-2c0e-4137-8059-c682504026b2" providerId="ADAL" clId="{C8925998-3BA6-4716-8B6A-783A254ADADD}" dt="2021-11-18T10:32:46.881" v="5401" actId="207"/>
          <ac:spMkLst>
            <pc:docMk/>
            <pc:sldMk cId="877028574" sldId="3134"/>
            <ac:spMk id="6" creationId="{8376870D-1C3D-4BA8-8323-4754A9C12E1B}"/>
          </ac:spMkLst>
        </pc:spChg>
        <pc:spChg chg="del">
          <ac:chgData name="Giacomo Delcaro" userId="863f645b-2c0e-4137-8059-c682504026b2" providerId="ADAL" clId="{C8925998-3BA6-4716-8B6A-783A254ADADD}" dt="2021-11-18T08:42:09.533" v="1898" actId="478"/>
          <ac:spMkLst>
            <pc:docMk/>
            <pc:sldMk cId="877028574" sldId="3134"/>
            <ac:spMk id="11" creationId="{9F9367DB-F10F-47BC-8EE3-C489BA66977D}"/>
          </ac:spMkLst>
        </pc:spChg>
        <pc:spChg chg="add mod">
          <ac:chgData name="Giacomo Delcaro" userId="863f645b-2c0e-4137-8059-c682504026b2" providerId="ADAL" clId="{C8925998-3BA6-4716-8B6A-783A254ADADD}" dt="2021-11-18T08:48:41.656" v="2327" actId="20577"/>
          <ac:spMkLst>
            <pc:docMk/>
            <pc:sldMk cId="877028574" sldId="3134"/>
            <ac:spMk id="13" creationId="{5D06EC6D-C6A8-4B35-80B4-C418EFC07CC4}"/>
          </ac:spMkLst>
        </pc:spChg>
        <pc:grpChg chg="mod">
          <ac:chgData name="Giacomo Delcaro" userId="863f645b-2c0e-4137-8059-c682504026b2" providerId="ADAL" clId="{C8925998-3BA6-4716-8B6A-783A254ADADD}" dt="2021-11-18T08:48:58.299" v="2329" actId="164"/>
          <ac:grpSpMkLst>
            <pc:docMk/>
            <pc:sldMk cId="877028574" sldId="3134"/>
            <ac:grpSpMk id="10" creationId="{11F142FA-BCED-4482-AAD0-C3E7BCC62CA3}"/>
          </ac:grpSpMkLst>
        </pc:grpChg>
        <pc:grpChg chg="add mod">
          <ac:chgData name="Giacomo Delcaro" userId="863f645b-2c0e-4137-8059-c682504026b2" providerId="ADAL" clId="{C8925998-3BA6-4716-8B6A-783A254ADADD}" dt="2021-11-18T08:48:58.299" v="2329" actId="164"/>
          <ac:grpSpMkLst>
            <pc:docMk/>
            <pc:sldMk cId="877028574" sldId="3134"/>
            <ac:grpSpMk id="14" creationId="{C85CB5EA-F17C-4C57-B4BD-EC67B4A73AFD}"/>
          </ac:grpSpMkLst>
        </pc:grpChg>
        <pc:grpChg chg="add mod">
          <ac:chgData name="Giacomo Delcaro" userId="863f645b-2c0e-4137-8059-c682504026b2" providerId="ADAL" clId="{C8925998-3BA6-4716-8B6A-783A254ADADD}" dt="2021-11-19T08:41:59.685" v="5519" actId="1076"/>
          <ac:grpSpMkLst>
            <pc:docMk/>
            <pc:sldMk cId="877028574" sldId="3134"/>
            <ac:grpSpMk id="15" creationId="{AFD9E405-9990-4DD0-82A4-38F24290F9C6}"/>
          </ac:grpSpMkLst>
        </pc:grpChg>
        <pc:picChg chg="add mod modCrop">
          <ac:chgData name="Giacomo Delcaro" userId="863f645b-2c0e-4137-8059-c682504026b2" providerId="ADAL" clId="{C8925998-3BA6-4716-8B6A-783A254ADADD}" dt="2021-11-18T08:48:34.317" v="2322" actId="164"/>
          <ac:picMkLst>
            <pc:docMk/>
            <pc:sldMk cId="877028574" sldId="3134"/>
            <ac:picMk id="12" creationId="{10F41D2E-863E-42FB-9B60-23B46600BDA9}"/>
          </ac:picMkLst>
        </pc:picChg>
      </pc:sldChg>
      <pc:sldChg chg="addSp delSp modSp add mod ord">
        <pc:chgData name="Giacomo Delcaro" userId="863f645b-2c0e-4137-8059-c682504026b2" providerId="ADAL" clId="{C8925998-3BA6-4716-8B6A-783A254ADADD}" dt="2021-11-18T10:14:43.709" v="4710" actId="1076"/>
        <pc:sldMkLst>
          <pc:docMk/>
          <pc:sldMk cId="4067622377" sldId="3135"/>
        </pc:sldMkLst>
        <pc:spChg chg="mod">
          <ac:chgData name="Giacomo Delcaro" userId="863f645b-2c0e-4137-8059-c682504026b2" providerId="ADAL" clId="{C8925998-3BA6-4716-8B6A-783A254ADADD}" dt="2021-11-18T09:33:20.341" v="3815" actId="20577"/>
          <ac:spMkLst>
            <pc:docMk/>
            <pc:sldMk cId="4067622377" sldId="3135"/>
            <ac:spMk id="2" creationId="{A539CB5F-C53C-4684-9E5D-45BE31BA5D65}"/>
          </ac:spMkLst>
        </pc:spChg>
        <pc:spChg chg="del">
          <ac:chgData name="Giacomo Delcaro" userId="863f645b-2c0e-4137-8059-c682504026b2" providerId="ADAL" clId="{C8925998-3BA6-4716-8B6A-783A254ADADD}" dt="2021-11-18T09:30:09" v="3758" actId="478"/>
          <ac:spMkLst>
            <pc:docMk/>
            <pc:sldMk cId="4067622377" sldId="3135"/>
            <ac:spMk id="6" creationId="{B2A7FEE1-FB9A-40C0-AABA-118E7715CA7A}"/>
          </ac:spMkLst>
        </pc:spChg>
        <pc:spChg chg="mod">
          <ac:chgData name="Giacomo Delcaro" userId="863f645b-2c0e-4137-8059-c682504026b2" providerId="ADAL" clId="{C8925998-3BA6-4716-8B6A-783A254ADADD}" dt="2021-11-18T10:13:41.888" v="4656" actId="20577"/>
          <ac:spMkLst>
            <pc:docMk/>
            <pc:sldMk cId="4067622377" sldId="3135"/>
            <ac:spMk id="7" creationId="{C0D8EAE1-C89E-4BC8-AE8D-4853008FBF91}"/>
          </ac:spMkLst>
        </pc:spChg>
        <pc:spChg chg="add del mod">
          <ac:chgData name="Giacomo Delcaro" userId="863f645b-2c0e-4137-8059-c682504026b2" providerId="ADAL" clId="{C8925998-3BA6-4716-8B6A-783A254ADADD}" dt="2021-11-18T10:11:08.235" v="4573" actId="478"/>
          <ac:spMkLst>
            <pc:docMk/>
            <pc:sldMk cId="4067622377" sldId="3135"/>
            <ac:spMk id="16" creationId="{84426C1B-958A-403F-8346-EBA15509476C}"/>
          </ac:spMkLst>
        </pc:spChg>
        <pc:spChg chg="add del mod">
          <ac:chgData name="Giacomo Delcaro" userId="863f645b-2c0e-4137-8059-c682504026b2" providerId="ADAL" clId="{C8925998-3BA6-4716-8B6A-783A254ADADD}" dt="2021-11-18T10:11:06.385" v="4570" actId="478"/>
          <ac:spMkLst>
            <pc:docMk/>
            <pc:sldMk cId="4067622377" sldId="3135"/>
            <ac:spMk id="17" creationId="{E3FBE598-20B9-40E0-B459-B75E0B9DAA6B}"/>
          </ac:spMkLst>
        </pc:spChg>
        <pc:spChg chg="add mod">
          <ac:chgData name="Giacomo Delcaro" userId="863f645b-2c0e-4137-8059-c682504026b2" providerId="ADAL" clId="{C8925998-3BA6-4716-8B6A-783A254ADADD}" dt="2021-11-18T10:14:22.032" v="4706" actId="164"/>
          <ac:spMkLst>
            <pc:docMk/>
            <pc:sldMk cId="4067622377" sldId="3135"/>
            <ac:spMk id="20" creationId="{598F9A46-C6C5-48CD-B44E-1182889F7A3E}"/>
          </ac:spMkLst>
        </pc:spChg>
        <pc:grpChg chg="del mod">
          <ac:chgData name="Giacomo Delcaro" userId="863f645b-2c0e-4137-8059-c682504026b2" providerId="ADAL" clId="{C8925998-3BA6-4716-8B6A-783A254ADADD}" dt="2021-11-18T10:11:06.828" v="4571" actId="478"/>
          <ac:grpSpMkLst>
            <pc:docMk/>
            <pc:sldMk cId="4067622377" sldId="3135"/>
            <ac:grpSpMk id="11" creationId="{AAC59E43-4DD2-40AD-A7B5-2767370CFEF8}"/>
          </ac:grpSpMkLst>
        </pc:grpChg>
        <pc:grpChg chg="del mod">
          <ac:chgData name="Giacomo Delcaro" userId="863f645b-2c0e-4137-8059-c682504026b2" providerId="ADAL" clId="{C8925998-3BA6-4716-8B6A-783A254ADADD}" dt="2021-11-18T10:11:07.244" v="4572" actId="478"/>
          <ac:grpSpMkLst>
            <pc:docMk/>
            <pc:sldMk cId="4067622377" sldId="3135"/>
            <ac:grpSpMk id="15" creationId="{BBD4008E-E355-4A54-B8CF-C0A3DA968E62}"/>
          </ac:grpSpMkLst>
        </pc:grpChg>
        <pc:grpChg chg="add mod">
          <ac:chgData name="Giacomo Delcaro" userId="863f645b-2c0e-4137-8059-c682504026b2" providerId="ADAL" clId="{C8925998-3BA6-4716-8B6A-783A254ADADD}" dt="2021-11-18T10:14:43.709" v="4710" actId="1076"/>
          <ac:grpSpMkLst>
            <pc:docMk/>
            <pc:sldMk cId="4067622377" sldId="3135"/>
            <ac:grpSpMk id="21" creationId="{29CCCD6C-F510-48C9-A1C3-E142BD125FB7}"/>
          </ac:grpSpMkLst>
        </pc:grpChg>
        <pc:picChg chg="add del mod modCrop">
          <ac:chgData name="Giacomo Delcaro" userId="863f645b-2c0e-4137-8059-c682504026b2" providerId="ADAL" clId="{C8925998-3BA6-4716-8B6A-783A254ADADD}" dt="2021-11-18T10:10:21.533" v="4491" actId="478"/>
          <ac:picMkLst>
            <pc:docMk/>
            <pc:sldMk cId="4067622377" sldId="3135"/>
            <ac:picMk id="12" creationId="{CB06190D-9C75-4987-987B-6EC02B9ADD4E}"/>
          </ac:picMkLst>
        </pc:picChg>
        <pc:picChg chg="add mod modCrop">
          <ac:chgData name="Giacomo Delcaro" userId="863f645b-2c0e-4137-8059-c682504026b2" providerId="ADAL" clId="{C8925998-3BA6-4716-8B6A-783A254ADADD}" dt="2021-11-18T10:14:22.032" v="4706" actId="164"/>
          <ac:picMkLst>
            <pc:docMk/>
            <pc:sldMk cId="4067622377" sldId="3135"/>
            <ac:picMk id="19" creationId="{D62CFC2F-34EA-40D0-84BE-6D7F108B2579}"/>
          </ac:picMkLst>
        </pc:picChg>
      </pc:sldChg>
      <pc:sldChg chg="addSp delSp modSp add mod">
        <pc:chgData name="Giacomo Delcaro" userId="863f645b-2c0e-4137-8059-c682504026b2" providerId="ADAL" clId="{C8925998-3BA6-4716-8B6A-783A254ADADD}" dt="2021-11-19T08:45:00.587" v="5523" actId="20577"/>
        <pc:sldMkLst>
          <pc:docMk/>
          <pc:sldMk cId="1805030422" sldId="3136"/>
        </pc:sldMkLst>
        <pc:spChg chg="mod">
          <ac:chgData name="Giacomo Delcaro" userId="863f645b-2c0e-4137-8059-c682504026b2" providerId="ADAL" clId="{C8925998-3BA6-4716-8B6A-783A254ADADD}" dt="2021-11-18T10:12:34.840" v="4603" actId="20577"/>
          <ac:spMkLst>
            <pc:docMk/>
            <pc:sldMk cId="1805030422" sldId="3136"/>
            <ac:spMk id="2" creationId="{A539CB5F-C53C-4684-9E5D-45BE31BA5D65}"/>
          </ac:spMkLst>
        </pc:spChg>
        <pc:spChg chg="mod">
          <ac:chgData name="Giacomo Delcaro" userId="863f645b-2c0e-4137-8059-c682504026b2" providerId="ADAL" clId="{C8925998-3BA6-4716-8B6A-783A254ADADD}" dt="2021-11-18T10:29:45.364" v="5399" actId="207"/>
          <ac:spMkLst>
            <pc:docMk/>
            <pc:sldMk cId="1805030422" sldId="3136"/>
            <ac:spMk id="7" creationId="{C0D8EAE1-C89E-4BC8-AE8D-4853008FBF91}"/>
          </ac:spMkLst>
        </pc:spChg>
        <pc:spChg chg="add mod">
          <ac:chgData name="Giacomo Delcaro" userId="863f645b-2c0e-4137-8059-c682504026b2" providerId="ADAL" clId="{C8925998-3BA6-4716-8B6A-783A254ADADD}" dt="2021-11-19T08:45:00.587" v="5523" actId="20577"/>
          <ac:spMkLst>
            <pc:docMk/>
            <pc:sldMk cId="1805030422" sldId="3136"/>
            <ac:spMk id="23" creationId="{0C1633E6-9BF3-4F04-9528-FBA3A9A41029}"/>
          </ac:spMkLst>
        </pc:spChg>
        <pc:spChg chg="add mod">
          <ac:chgData name="Giacomo Delcaro" userId="863f645b-2c0e-4137-8059-c682504026b2" providerId="ADAL" clId="{C8925998-3BA6-4716-8B6A-783A254ADADD}" dt="2021-11-18T10:25:47.628" v="5317" actId="164"/>
          <ac:spMkLst>
            <pc:docMk/>
            <pc:sldMk cId="1805030422" sldId="3136"/>
            <ac:spMk id="26" creationId="{97639A81-C3E5-4166-9B85-32F065259016}"/>
          </ac:spMkLst>
        </pc:spChg>
        <pc:spChg chg="add mod">
          <ac:chgData name="Giacomo Delcaro" userId="863f645b-2c0e-4137-8059-c682504026b2" providerId="ADAL" clId="{C8925998-3BA6-4716-8B6A-783A254ADADD}" dt="2021-11-18T10:28:28.690" v="5389" actId="14100"/>
          <ac:spMkLst>
            <pc:docMk/>
            <pc:sldMk cId="1805030422" sldId="3136"/>
            <ac:spMk id="43" creationId="{1187074A-A819-4560-A45F-7BF69209767D}"/>
          </ac:spMkLst>
        </pc:spChg>
        <pc:grpChg chg="add mod">
          <ac:chgData name="Giacomo Delcaro" userId="863f645b-2c0e-4137-8059-c682504026b2" providerId="ADAL" clId="{C8925998-3BA6-4716-8B6A-783A254ADADD}" dt="2021-11-18T10:28:44.999" v="5391" actId="1076"/>
          <ac:grpSpMkLst>
            <pc:docMk/>
            <pc:sldMk cId="1805030422" sldId="3136"/>
            <ac:grpSpMk id="9" creationId="{719B5389-3816-4FBF-AF87-38A91E00ABCE}"/>
          </ac:grpSpMkLst>
        </pc:grpChg>
        <pc:grpChg chg="add mod">
          <ac:chgData name="Giacomo Delcaro" userId="863f645b-2c0e-4137-8059-c682504026b2" providerId="ADAL" clId="{C8925998-3BA6-4716-8B6A-783A254ADADD}" dt="2021-11-18T10:28:48.021" v="5392" actId="1076"/>
          <ac:grpSpMkLst>
            <pc:docMk/>
            <pc:sldMk cId="1805030422" sldId="3136"/>
            <ac:grpSpMk id="12" creationId="{2170B634-FB7F-4475-8BC8-6234DF446361}"/>
          </ac:grpSpMkLst>
        </pc:grpChg>
        <pc:grpChg chg="del">
          <ac:chgData name="Giacomo Delcaro" userId="863f645b-2c0e-4137-8059-c682504026b2" providerId="ADAL" clId="{C8925998-3BA6-4716-8B6A-783A254ADADD}" dt="2021-11-18T10:12:41.937" v="4606" actId="478"/>
          <ac:grpSpMkLst>
            <pc:docMk/>
            <pc:sldMk cId="1805030422" sldId="3136"/>
            <ac:grpSpMk id="42" creationId="{E4396BE9-81F6-4D4F-B602-AD09C89B3444}"/>
          </ac:grpSpMkLst>
        </pc:grpChg>
        <pc:picChg chg="add mod modCrop">
          <ac:chgData name="Giacomo Delcaro" userId="863f645b-2c0e-4137-8059-c682504026b2" providerId="ADAL" clId="{C8925998-3BA6-4716-8B6A-783A254ADADD}" dt="2021-11-18T10:25:47.628" v="5317" actId="164"/>
          <ac:picMkLst>
            <pc:docMk/>
            <pc:sldMk cId="1805030422" sldId="3136"/>
            <ac:picMk id="8" creationId="{6AC18DBD-6BD1-4BEF-9E9C-84B836B30F04}"/>
          </ac:picMkLst>
        </pc:picChg>
        <pc:picChg chg="add mod modCrop">
          <ac:chgData name="Giacomo Delcaro" userId="863f645b-2c0e-4137-8059-c682504026b2" providerId="ADAL" clId="{C8925998-3BA6-4716-8B6A-783A254ADADD}" dt="2021-11-18T10:28:18.921" v="5386" actId="14100"/>
          <ac:picMkLst>
            <pc:docMk/>
            <pc:sldMk cId="1805030422" sldId="3136"/>
            <ac:picMk id="11" creationId="{CAEDC834-BE9D-4DC6-B66D-969B8C65B63F}"/>
          </ac:picMkLst>
        </pc:picChg>
      </pc:sldChg>
      <pc:sldChg chg="modSp add mod">
        <pc:chgData name="Giacomo Delcaro" userId="863f645b-2c0e-4137-8059-c682504026b2" providerId="ADAL" clId="{C8925998-3BA6-4716-8B6A-783A254ADADD}" dt="2021-11-18T10:29:25.664" v="5395" actId="1076"/>
        <pc:sldMkLst>
          <pc:docMk/>
          <pc:sldMk cId="411384860" sldId="3137"/>
        </pc:sldMkLst>
        <pc:spChg chg="mod">
          <ac:chgData name="Giacomo Delcaro" userId="863f645b-2c0e-4137-8059-c682504026b2" providerId="ADAL" clId="{C8925998-3BA6-4716-8B6A-783A254ADADD}" dt="2021-11-18T10:12:26.832" v="4601" actId="20577"/>
          <ac:spMkLst>
            <pc:docMk/>
            <pc:sldMk cId="411384860" sldId="3137"/>
            <ac:spMk id="2" creationId="{A539CB5F-C53C-4684-9E5D-45BE31BA5D65}"/>
          </ac:spMkLst>
        </pc:spChg>
        <pc:picChg chg="mod">
          <ac:chgData name="Giacomo Delcaro" userId="863f645b-2c0e-4137-8059-c682504026b2" providerId="ADAL" clId="{C8925998-3BA6-4716-8B6A-783A254ADADD}" dt="2021-11-18T10:29:25.664" v="5395" actId="1076"/>
          <ac:picMkLst>
            <pc:docMk/>
            <pc:sldMk cId="411384860" sldId="3137"/>
            <ac:picMk id="13" creationId="{4786B876-9916-44EC-A9B5-9105A55096F1}"/>
          </ac:picMkLst>
        </pc:picChg>
      </pc:sldChg>
      <pc:sldChg chg="addSp delSp modSp add mod">
        <pc:chgData name="Giacomo Delcaro" userId="863f645b-2c0e-4137-8059-c682504026b2" providerId="ADAL" clId="{C8925998-3BA6-4716-8B6A-783A254ADADD}" dt="2021-11-19T08:23:25.983" v="5513" actId="1076"/>
        <pc:sldMkLst>
          <pc:docMk/>
          <pc:sldMk cId="3609892472" sldId="3138"/>
        </pc:sldMkLst>
        <pc:picChg chg="del">
          <ac:chgData name="Giacomo Delcaro" userId="863f645b-2c0e-4137-8059-c682504026b2" providerId="ADAL" clId="{C8925998-3BA6-4716-8B6A-783A254ADADD}" dt="2021-11-19T08:23:09.857" v="5506" actId="478"/>
          <ac:picMkLst>
            <pc:docMk/>
            <pc:sldMk cId="3609892472" sldId="3138"/>
            <ac:picMk id="6" creationId="{2EC9523E-73DA-44B7-AD40-770329DC0D11}"/>
          </ac:picMkLst>
        </pc:picChg>
        <pc:picChg chg="add mod">
          <ac:chgData name="Giacomo Delcaro" userId="863f645b-2c0e-4137-8059-c682504026b2" providerId="ADAL" clId="{C8925998-3BA6-4716-8B6A-783A254ADADD}" dt="2021-11-19T08:23:25.983" v="5513" actId="1076"/>
          <ac:picMkLst>
            <pc:docMk/>
            <pc:sldMk cId="3609892472" sldId="3138"/>
            <ac:picMk id="8" creationId="{A4FEE579-FA53-456F-B808-A20F07B995E4}"/>
          </ac:picMkLst>
        </pc:picChg>
      </pc:sldChg>
      <pc:sldChg chg="delSp modSp add mod ord">
        <pc:chgData name="Giacomo Delcaro" userId="863f645b-2c0e-4137-8059-c682504026b2" providerId="ADAL" clId="{C8925998-3BA6-4716-8B6A-783A254ADADD}" dt="2021-11-19T08:57:38.806" v="5677"/>
        <pc:sldMkLst>
          <pc:docMk/>
          <pc:sldMk cId="2052567375" sldId="3139"/>
        </pc:sldMkLst>
        <pc:spChg chg="del">
          <ac:chgData name="Giacomo Delcaro" userId="863f645b-2c0e-4137-8059-c682504026b2" providerId="ADAL" clId="{C8925998-3BA6-4716-8B6A-783A254ADADD}" dt="2021-11-19T08:57:30.529" v="5670" actId="478"/>
          <ac:spMkLst>
            <pc:docMk/>
            <pc:sldMk cId="2052567375" sldId="3139"/>
            <ac:spMk id="9" creationId="{4EDD2273-67DC-41DB-8986-4577E0B29ACF}"/>
          </ac:spMkLst>
        </pc:spChg>
        <pc:spChg chg="del">
          <ac:chgData name="Giacomo Delcaro" userId="863f645b-2c0e-4137-8059-c682504026b2" providerId="ADAL" clId="{C8925998-3BA6-4716-8B6A-783A254ADADD}" dt="2021-11-19T08:57:35.091" v="5674" actId="478"/>
          <ac:spMkLst>
            <pc:docMk/>
            <pc:sldMk cId="2052567375" sldId="3139"/>
            <ac:spMk id="12" creationId="{BF2424FC-D507-4948-BDA4-85D743519D14}"/>
          </ac:spMkLst>
        </pc:spChg>
        <pc:spChg chg="del">
          <ac:chgData name="Giacomo Delcaro" userId="863f645b-2c0e-4137-8059-c682504026b2" providerId="ADAL" clId="{C8925998-3BA6-4716-8B6A-783A254ADADD}" dt="2021-11-19T08:57:31.688" v="5671" actId="478"/>
          <ac:spMkLst>
            <pc:docMk/>
            <pc:sldMk cId="2052567375" sldId="3139"/>
            <ac:spMk id="13" creationId="{322D5038-A06E-441F-A788-D9F5C98AB533}"/>
          </ac:spMkLst>
        </pc:spChg>
        <pc:spChg chg="del">
          <ac:chgData name="Giacomo Delcaro" userId="863f645b-2c0e-4137-8059-c682504026b2" providerId="ADAL" clId="{C8925998-3BA6-4716-8B6A-783A254ADADD}" dt="2021-11-19T08:57:32.868" v="5672" actId="478"/>
          <ac:spMkLst>
            <pc:docMk/>
            <pc:sldMk cId="2052567375" sldId="3139"/>
            <ac:spMk id="14" creationId="{F2943D53-813D-4E58-9D21-6D02EB41E003}"/>
          </ac:spMkLst>
        </pc:spChg>
        <pc:spChg chg="del">
          <ac:chgData name="Giacomo Delcaro" userId="863f645b-2c0e-4137-8059-c682504026b2" providerId="ADAL" clId="{C8925998-3BA6-4716-8B6A-783A254ADADD}" dt="2021-11-19T08:57:33.842" v="5673" actId="478"/>
          <ac:spMkLst>
            <pc:docMk/>
            <pc:sldMk cId="2052567375" sldId="3139"/>
            <ac:spMk id="15" creationId="{B169A4FD-AEBD-4532-90FF-5DDA17802508}"/>
          </ac:spMkLst>
        </pc:spChg>
        <pc:spChg chg="del mod">
          <ac:chgData name="Giacomo Delcaro" userId="863f645b-2c0e-4137-8059-c682504026b2" providerId="ADAL" clId="{C8925998-3BA6-4716-8B6A-783A254ADADD}" dt="2021-11-19T08:57:35.870" v="5675" actId="478"/>
          <ac:spMkLst>
            <pc:docMk/>
            <pc:sldMk cId="2052567375" sldId="3139"/>
            <ac:spMk id="16" creationId="{C9A76594-6BCB-45C0-AE67-77184D581FED}"/>
          </ac:spMkLst>
        </pc:spChg>
      </pc:sldChg>
    </pc:docChg>
  </pc:docChgLst>
  <pc:docChgLst>
    <pc:chgData name="Alessandro Colombo" userId="S::10573335@polimi.it::860c7f11-d315-496d-9436-76b9fb52da10" providerId="AD" clId="Web-{5D266FEF-F3BC-2CDC-1EF5-46D17311CAF5}"/>
    <pc:docChg chg="modSld">
      <pc:chgData name="Alessandro Colombo" userId="S::10573335@polimi.it::860c7f11-d315-496d-9436-76b9fb52da10" providerId="AD" clId="Web-{5D266FEF-F3BC-2CDC-1EF5-46D17311CAF5}" dt="2021-12-06T16:42:51.832" v="224" actId="20577"/>
      <pc:docMkLst>
        <pc:docMk/>
      </pc:docMkLst>
      <pc:sldChg chg="addSp delSp modSp">
        <pc:chgData name="Alessandro Colombo" userId="S::10573335@polimi.it::860c7f11-d315-496d-9436-76b9fb52da10" providerId="AD" clId="Web-{5D266FEF-F3BC-2CDC-1EF5-46D17311CAF5}" dt="2021-12-06T16:42:51.832" v="224" actId="20577"/>
        <pc:sldMkLst>
          <pc:docMk/>
          <pc:sldMk cId="181275955" sldId="3129"/>
        </pc:sldMkLst>
        <pc:spChg chg="mod">
          <ac:chgData name="Alessandro Colombo" userId="S::10573335@polimi.it::860c7f11-d315-496d-9436-76b9fb52da10" providerId="AD" clId="Web-{5D266FEF-F3BC-2CDC-1EF5-46D17311CAF5}" dt="2021-12-06T16:40:26.266" v="150" actId="20577"/>
          <ac:spMkLst>
            <pc:docMk/>
            <pc:sldMk cId="181275955" sldId="3129"/>
            <ac:spMk id="8" creationId="{77DB4881-4882-4364-AF27-07AF505997A7}"/>
          </ac:spMkLst>
        </pc:spChg>
        <pc:spChg chg="mod">
          <ac:chgData name="Alessandro Colombo" userId="S::10573335@polimi.it::860c7f11-d315-496d-9436-76b9fb52da10" providerId="AD" clId="Web-{5D266FEF-F3BC-2CDC-1EF5-46D17311CAF5}" dt="2021-12-06T16:42:51.832" v="224" actId="20577"/>
          <ac:spMkLst>
            <pc:docMk/>
            <pc:sldMk cId="181275955" sldId="3129"/>
            <ac:spMk id="9" creationId="{8F0EED26-DCBE-4CFC-B57C-9254B2895404}"/>
          </ac:spMkLst>
        </pc:spChg>
        <pc:spChg chg="mod">
          <ac:chgData name="Alessandro Colombo" userId="S::10573335@polimi.it::860c7f11-d315-496d-9436-76b9fb52da10" providerId="AD" clId="Web-{5D266FEF-F3BC-2CDC-1EF5-46D17311CAF5}" dt="2021-12-06T16:40:59.673" v="157" actId="1076"/>
          <ac:spMkLst>
            <pc:docMk/>
            <pc:sldMk cId="181275955" sldId="3129"/>
            <ac:spMk id="10" creationId="{70B121D4-B6D5-47CE-88CC-D727DC3CDAF6}"/>
          </ac:spMkLst>
        </pc:spChg>
        <pc:picChg chg="del">
          <ac:chgData name="Alessandro Colombo" userId="S::10573335@polimi.it::860c7f11-d315-496d-9436-76b9fb52da10" providerId="AD" clId="Web-{5D266FEF-F3BC-2CDC-1EF5-46D17311CAF5}" dt="2021-12-06T16:30:42.535" v="0"/>
          <ac:picMkLst>
            <pc:docMk/>
            <pc:sldMk cId="181275955" sldId="3129"/>
            <ac:picMk id="6" creationId="{790252F6-BA38-4BDF-8A96-00C8B85A4D1E}"/>
          </ac:picMkLst>
        </pc:picChg>
        <pc:picChg chg="add del mod ord">
          <ac:chgData name="Alessandro Colombo" userId="S::10573335@polimi.it::860c7f11-d315-496d-9436-76b9fb52da10" providerId="AD" clId="Web-{5D266FEF-F3BC-2CDC-1EF5-46D17311CAF5}" dt="2021-12-06T16:32:06.677" v="9"/>
          <ac:picMkLst>
            <pc:docMk/>
            <pc:sldMk cId="181275955" sldId="3129"/>
            <ac:picMk id="7" creationId="{64DDB2C0-3E43-4069-A57B-76CEDE5A382B}"/>
          </ac:picMkLst>
        </pc:picChg>
        <pc:picChg chg="add mod ord">
          <ac:chgData name="Alessandro Colombo" userId="S::10573335@polimi.it::860c7f11-d315-496d-9436-76b9fb52da10" providerId="AD" clId="Web-{5D266FEF-F3BC-2CDC-1EF5-46D17311CAF5}" dt="2021-12-06T16:38:15.576" v="17" actId="1076"/>
          <ac:picMkLst>
            <pc:docMk/>
            <pc:sldMk cId="181275955" sldId="3129"/>
            <ac:picMk id="11" creationId="{D407F603-A7AD-4579-9CE6-020F6AD585D2}"/>
          </ac:picMkLst>
        </pc:picChg>
      </pc:sldChg>
    </pc:docChg>
  </pc:docChgLst>
  <pc:docChgLst>
    <pc:chgData name="Alessandro Colombo" userId="S::10573335@polimi.it::860c7f11-d315-496d-9436-76b9fb52da10" providerId="AD" clId="Web-{FB74F552-B734-23CB-383F-CA777A48DD80}"/>
    <pc:docChg chg="modSld">
      <pc:chgData name="Alessandro Colombo" userId="S::10573335@polimi.it::860c7f11-d315-496d-9436-76b9fb52da10" providerId="AD" clId="Web-{FB74F552-B734-23CB-383F-CA777A48DD80}" dt="2021-12-14T15:22:47.568" v="289" actId="20577"/>
      <pc:docMkLst>
        <pc:docMk/>
      </pc:docMkLst>
      <pc:sldChg chg="addSp delSp modSp">
        <pc:chgData name="Alessandro Colombo" userId="S::10573335@polimi.it::860c7f11-d315-496d-9436-76b9fb52da10" providerId="AD" clId="Web-{FB74F552-B734-23CB-383F-CA777A48DD80}" dt="2021-12-14T14:51:14.125" v="43" actId="20577"/>
        <pc:sldMkLst>
          <pc:docMk/>
          <pc:sldMk cId="671430906" sldId="3111"/>
        </pc:sldMkLst>
        <pc:spChg chg="del mod">
          <ac:chgData name="Alessandro Colombo" userId="S::10573335@polimi.it::860c7f11-d315-496d-9436-76b9fb52da10" providerId="AD" clId="Web-{FB74F552-B734-23CB-383F-CA777A48DD80}" dt="2021-12-14T14:50:07.498" v="25"/>
          <ac:spMkLst>
            <pc:docMk/>
            <pc:sldMk cId="671430906" sldId="3111"/>
            <ac:spMk id="6" creationId="{28F1F125-72D1-4AE9-B1FB-DEE2B5DD4174}"/>
          </ac:spMkLst>
        </pc:spChg>
        <pc:spChg chg="add mod">
          <ac:chgData name="Alessandro Colombo" userId="S::10573335@polimi.it::860c7f11-d315-496d-9436-76b9fb52da10" providerId="AD" clId="Web-{FB74F552-B734-23CB-383F-CA777A48DD80}" dt="2021-12-14T14:51:14.125" v="43" actId="20577"/>
          <ac:spMkLst>
            <pc:docMk/>
            <pc:sldMk cId="671430906" sldId="3111"/>
            <ac:spMk id="7" creationId="{08D3C120-E0EB-4748-9DC5-8FC87EBDEA98}"/>
          </ac:spMkLst>
        </pc:spChg>
        <pc:spChg chg="mod">
          <ac:chgData name="Alessandro Colombo" userId="S::10573335@polimi.it::860c7f11-d315-496d-9436-76b9fb52da10" providerId="AD" clId="Web-{FB74F552-B734-23CB-383F-CA777A48DD80}" dt="2021-12-14T14:48:02.901" v="5" actId="1076"/>
          <ac:spMkLst>
            <pc:docMk/>
            <pc:sldMk cId="671430906" sldId="3111"/>
            <ac:spMk id="10" creationId="{701C4AE6-C06D-4253-A941-D8FE3C3E68C2}"/>
          </ac:spMkLst>
        </pc:spChg>
        <pc:picChg chg="mod">
          <ac:chgData name="Alessandro Colombo" userId="S::10573335@polimi.it::860c7f11-d315-496d-9436-76b9fb52da10" providerId="AD" clId="Web-{FB74F552-B734-23CB-383F-CA777A48DD80}" dt="2021-12-14T14:47:58.447" v="4" actId="1076"/>
          <ac:picMkLst>
            <pc:docMk/>
            <pc:sldMk cId="671430906" sldId="3111"/>
            <ac:picMk id="20" creationId="{2E7BB74A-6B8C-45E6-A735-1708080154EE}"/>
          </ac:picMkLst>
        </pc:picChg>
      </pc:sldChg>
      <pc:sldChg chg="modSp">
        <pc:chgData name="Alessandro Colombo" userId="S::10573335@polimi.it::860c7f11-d315-496d-9436-76b9fb52da10" providerId="AD" clId="Web-{FB74F552-B734-23CB-383F-CA777A48DD80}" dt="2021-12-14T15:02:12.534" v="143" actId="20577"/>
        <pc:sldMkLst>
          <pc:docMk/>
          <pc:sldMk cId="2107710728" sldId="3113"/>
        </pc:sldMkLst>
        <pc:spChg chg="mod">
          <ac:chgData name="Alessandro Colombo" userId="S::10573335@polimi.it::860c7f11-d315-496d-9436-76b9fb52da10" providerId="AD" clId="Web-{FB74F552-B734-23CB-383F-CA777A48DD80}" dt="2021-12-14T15:02:12.534" v="143" actId="20577"/>
          <ac:spMkLst>
            <pc:docMk/>
            <pc:sldMk cId="2107710728" sldId="3113"/>
            <ac:spMk id="6" creationId="{09D75BA4-E4A9-4841-876E-49DC6FF61072}"/>
          </ac:spMkLst>
        </pc:spChg>
      </pc:sldChg>
      <pc:sldChg chg="modSp">
        <pc:chgData name="Alessandro Colombo" userId="S::10573335@polimi.it::860c7f11-d315-496d-9436-76b9fb52da10" providerId="AD" clId="Web-{FB74F552-B734-23CB-383F-CA777A48DD80}" dt="2021-12-14T15:06:11.400" v="158" actId="20577"/>
        <pc:sldMkLst>
          <pc:docMk/>
          <pc:sldMk cId="1717397521" sldId="3114"/>
        </pc:sldMkLst>
        <pc:spChg chg="mod">
          <ac:chgData name="Alessandro Colombo" userId="S::10573335@polimi.it::860c7f11-d315-496d-9436-76b9fb52da10" providerId="AD" clId="Web-{FB74F552-B734-23CB-383F-CA777A48DD80}" dt="2021-12-14T15:06:11.400" v="158" actId="20577"/>
          <ac:spMkLst>
            <pc:docMk/>
            <pc:sldMk cId="1717397521" sldId="3114"/>
            <ac:spMk id="6" creationId="{F013D545-AA80-487C-9B34-99530238B46A}"/>
          </ac:spMkLst>
        </pc:spChg>
      </pc:sldChg>
      <pc:sldChg chg="modSp">
        <pc:chgData name="Alessandro Colombo" userId="S::10573335@polimi.it::860c7f11-d315-496d-9436-76b9fb52da10" providerId="AD" clId="Web-{FB74F552-B734-23CB-383F-CA777A48DD80}" dt="2021-12-14T15:16:59.230" v="228" actId="20577"/>
        <pc:sldMkLst>
          <pc:docMk/>
          <pc:sldMk cId="3721776226" sldId="3132"/>
        </pc:sldMkLst>
        <pc:spChg chg="mod">
          <ac:chgData name="Alessandro Colombo" userId="S::10573335@polimi.it::860c7f11-d315-496d-9436-76b9fb52da10" providerId="AD" clId="Web-{FB74F552-B734-23CB-383F-CA777A48DD80}" dt="2021-12-14T15:16:59.230" v="228" actId="20577"/>
          <ac:spMkLst>
            <pc:docMk/>
            <pc:sldMk cId="3721776226" sldId="3132"/>
            <ac:spMk id="6" creationId="{BDBABAA6-5400-4992-BE19-EA68F976F70A}"/>
          </ac:spMkLst>
        </pc:spChg>
      </pc:sldChg>
      <pc:sldChg chg="modSp">
        <pc:chgData name="Alessandro Colombo" userId="S::10573335@polimi.it::860c7f11-d315-496d-9436-76b9fb52da10" providerId="AD" clId="Web-{FB74F552-B734-23CB-383F-CA777A48DD80}" dt="2021-12-14T14:46:26.929" v="2" actId="1076"/>
        <pc:sldMkLst>
          <pc:docMk/>
          <pc:sldMk cId="2052567375" sldId="3139"/>
        </pc:sldMkLst>
        <pc:spChg chg="mod">
          <ac:chgData name="Alessandro Colombo" userId="S::10573335@polimi.it::860c7f11-d315-496d-9436-76b9fb52da10" providerId="AD" clId="Web-{FB74F552-B734-23CB-383F-CA777A48DD80}" dt="2021-12-14T14:46:26.929" v="2" actId="1076"/>
          <ac:spMkLst>
            <pc:docMk/>
            <pc:sldMk cId="2052567375" sldId="3139"/>
            <ac:spMk id="12" creationId="{433DB0A2-F947-4BF3-A056-C6C6003A5137}"/>
          </ac:spMkLst>
        </pc:spChg>
      </pc:sldChg>
      <pc:sldChg chg="modSp">
        <pc:chgData name="Alessandro Colombo" userId="S::10573335@polimi.it::860c7f11-d315-496d-9436-76b9fb52da10" providerId="AD" clId="Web-{FB74F552-B734-23CB-383F-CA777A48DD80}" dt="2021-12-14T15:14:56.618" v="189" actId="20577"/>
        <pc:sldMkLst>
          <pc:docMk/>
          <pc:sldMk cId="75902021" sldId="3148"/>
        </pc:sldMkLst>
        <pc:spChg chg="mod">
          <ac:chgData name="Alessandro Colombo" userId="S::10573335@polimi.it::860c7f11-d315-496d-9436-76b9fb52da10" providerId="AD" clId="Web-{FB74F552-B734-23CB-383F-CA777A48DD80}" dt="2021-12-14T15:14:56.618" v="189" actId="20577"/>
          <ac:spMkLst>
            <pc:docMk/>
            <pc:sldMk cId="75902021" sldId="3148"/>
            <ac:spMk id="6" creationId="{4790C6FA-9085-4E40-B6EB-C534E6BBE753}"/>
          </ac:spMkLst>
        </pc:spChg>
      </pc:sldChg>
      <pc:sldChg chg="modSp">
        <pc:chgData name="Alessandro Colombo" userId="S::10573335@polimi.it::860c7f11-d315-496d-9436-76b9fb52da10" providerId="AD" clId="Web-{FB74F552-B734-23CB-383F-CA777A48DD80}" dt="2021-12-14T15:13:04.802" v="164" actId="14100"/>
        <pc:sldMkLst>
          <pc:docMk/>
          <pc:sldMk cId="4101292465" sldId="3150"/>
        </pc:sldMkLst>
        <pc:spChg chg="mod">
          <ac:chgData name="Alessandro Colombo" userId="S::10573335@polimi.it::860c7f11-d315-496d-9436-76b9fb52da10" providerId="AD" clId="Web-{FB74F552-B734-23CB-383F-CA777A48DD80}" dt="2021-12-14T15:13:04.802" v="164" actId="14100"/>
          <ac:spMkLst>
            <pc:docMk/>
            <pc:sldMk cId="4101292465" sldId="3150"/>
            <ac:spMk id="21" creationId="{3B9C679C-59CB-4D13-8B72-9F42F17D1EF2}"/>
          </ac:spMkLst>
        </pc:spChg>
      </pc:sldChg>
      <pc:sldChg chg="modSp">
        <pc:chgData name="Alessandro Colombo" userId="S::10573335@polimi.it::860c7f11-d315-496d-9436-76b9fb52da10" providerId="AD" clId="Web-{FB74F552-B734-23CB-383F-CA777A48DD80}" dt="2021-12-14T15:22:31.412" v="280" actId="20577"/>
        <pc:sldMkLst>
          <pc:docMk/>
          <pc:sldMk cId="993305897" sldId="3152"/>
        </pc:sldMkLst>
        <pc:spChg chg="mod">
          <ac:chgData name="Alessandro Colombo" userId="S::10573335@polimi.it::860c7f11-d315-496d-9436-76b9fb52da10" providerId="AD" clId="Web-{FB74F552-B734-23CB-383F-CA777A48DD80}" dt="2021-12-14T15:22:19.458" v="274" actId="20577"/>
          <ac:spMkLst>
            <pc:docMk/>
            <pc:sldMk cId="993305897" sldId="3152"/>
            <ac:spMk id="5" creationId="{E2CB199F-6740-40B0-A42B-89FD56D66064}"/>
          </ac:spMkLst>
        </pc:spChg>
        <pc:spChg chg="mod">
          <ac:chgData name="Alessandro Colombo" userId="S::10573335@polimi.it::860c7f11-d315-496d-9436-76b9fb52da10" providerId="AD" clId="Web-{FB74F552-B734-23CB-383F-CA777A48DD80}" dt="2021-12-14T15:22:31.412" v="280" actId="20577"/>
          <ac:spMkLst>
            <pc:docMk/>
            <pc:sldMk cId="993305897" sldId="3152"/>
            <ac:spMk id="6" creationId="{BDBABAA6-5400-4992-BE19-EA68F976F70A}"/>
          </ac:spMkLst>
        </pc:spChg>
      </pc:sldChg>
      <pc:sldChg chg="modSp">
        <pc:chgData name="Alessandro Colombo" userId="S::10573335@polimi.it::860c7f11-d315-496d-9436-76b9fb52da10" providerId="AD" clId="Web-{FB74F552-B734-23CB-383F-CA777A48DD80}" dt="2021-12-14T15:18:12.248" v="232" actId="20577"/>
        <pc:sldMkLst>
          <pc:docMk/>
          <pc:sldMk cId="2032111914" sldId="3153"/>
        </pc:sldMkLst>
        <pc:spChg chg="mod">
          <ac:chgData name="Alessandro Colombo" userId="S::10573335@polimi.it::860c7f11-d315-496d-9436-76b9fb52da10" providerId="AD" clId="Web-{FB74F552-B734-23CB-383F-CA777A48DD80}" dt="2021-12-14T15:18:12.248" v="232" actId="20577"/>
          <ac:spMkLst>
            <pc:docMk/>
            <pc:sldMk cId="2032111914" sldId="3153"/>
            <ac:spMk id="6" creationId="{BDBABAA6-5400-4992-BE19-EA68F976F70A}"/>
          </ac:spMkLst>
        </pc:spChg>
      </pc:sldChg>
      <pc:sldChg chg="modSp">
        <pc:chgData name="Alessandro Colombo" userId="S::10573335@polimi.it::860c7f11-d315-496d-9436-76b9fb52da10" providerId="AD" clId="Web-{FB74F552-B734-23CB-383F-CA777A48DD80}" dt="2021-12-14T15:22:47.568" v="289" actId="20577"/>
        <pc:sldMkLst>
          <pc:docMk/>
          <pc:sldMk cId="3341005489" sldId="3154"/>
        </pc:sldMkLst>
        <pc:spChg chg="mod">
          <ac:chgData name="Alessandro Colombo" userId="S::10573335@polimi.it::860c7f11-d315-496d-9436-76b9fb52da10" providerId="AD" clId="Web-{FB74F552-B734-23CB-383F-CA777A48DD80}" dt="2021-12-14T15:22:26.146" v="278" actId="20577"/>
          <ac:spMkLst>
            <pc:docMk/>
            <pc:sldMk cId="3341005489" sldId="3154"/>
            <ac:spMk id="5" creationId="{E2CB199F-6740-40B0-A42B-89FD56D66064}"/>
          </ac:spMkLst>
        </pc:spChg>
        <pc:spChg chg="mod">
          <ac:chgData name="Alessandro Colombo" userId="S::10573335@polimi.it::860c7f11-d315-496d-9436-76b9fb52da10" providerId="AD" clId="Web-{FB74F552-B734-23CB-383F-CA777A48DD80}" dt="2021-12-14T15:22:47.568" v="289" actId="20577"/>
          <ac:spMkLst>
            <pc:docMk/>
            <pc:sldMk cId="3341005489" sldId="3154"/>
            <ac:spMk id="6" creationId="{BDBABAA6-5400-4992-BE19-EA68F976F70A}"/>
          </ac:spMkLst>
        </pc:spChg>
      </pc:sldChg>
      <pc:sldChg chg="modSp">
        <pc:chgData name="Alessandro Colombo" userId="S::10573335@polimi.it::860c7f11-d315-496d-9436-76b9fb52da10" providerId="AD" clId="Web-{FB74F552-B734-23CB-383F-CA777A48DD80}" dt="2021-12-14T15:02:54.723" v="153"/>
        <pc:sldMkLst>
          <pc:docMk/>
          <pc:sldMk cId="975897480" sldId="3155"/>
        </pc:sldMkLst>
        <pc:graphicFrameChg chg="mod modGraphic">
          <ac:chgData name="Alessandro Colombo" userId="S::10573335@polimi.it::860c7f11-d315-496d-9436-76b9fb52da10" providerId="AD" clId="Web-{FB74F552-B734-23CB-383F-CA777A48DD80}" dt="2021-12-14T15:02:54.723" v="153"/>
          <ac:graphicFrameMkLst>
            <pc:docMk/>
            <pc:sldMk cId="975897480" sldId="3155"/>
            <ac:graphicFrameMk id="7" creationId="{6CED2F03-6803-410A-9A9E-5F55C61BF90D}"/>
          </ac:graphicFrameMkLst>
        </pc:graphicFrameChg>
      </pc:sldChg>
    </pc:docChg>
  </pc:docChgLst>
  <pc:docChgLst>
    <pc:chgData name="Alessandro Colombo" userId="S::10573335@polimi.it::860c7f11-d315-496d-9436-76b9fb52da10" providerId="AD" clId="Web-{E5BDBFAD-3643-696A-1607-358C22E814BC}"/>
    <pc:docChg chg="modSld">
      <pc:chgData name="Alessandro Colombo" userId="S::10573335@polimi.it::860c7f11-d315-496d-9436-76b9fb52da10" providerId="AD" clId="Web-{E5BDBFAD-3643-696A-1607-358C22E814BC}" dt="2021-12-21T17:36:35.548" v="70"/>
      <pc:docMkLst>
        <pc:docMk/>
      </pc:docMkLst>
      <pc:sldChg chg="modSp">
        <pc:chgData name="Alessandro Colombo" userId="S::10573335@polimi.it::860c7f11-d315-496d-9436-76b9fb52da10" providerId="AD" clId="Web-{E5BDBFAD-3643-696A-1607-358C22E814BC}" dt="2021-12-21T17:26:30.840" v="46" actId="20577"/>
        <pc:sldMkLst>
          <pc:docMk/>
          <pc:sldMk cId="1195336796" sldId="3128"/>
        </pc:sldMkLst>
        <pc:spChg chg="mod">
          <ac:chgData name="Alessandro Colombo" userId="S::10573335@polimi.it::860c7f11-d315-496d-9436-76b9fb52da10" providerId="AD" clId="Web-{E5BDBFAD-3643-696A-1607-358C22E814BC}" dt="2021-12-21T17:26:30.840" v="46" actId="20577"/>
          <ac:spMkLst>
            <pc:docMk/>
            <pc:sldMk cId="1195336796" sldId="3128"/>
            <ac:spMk id="9" creationId="{EBFA5012-984C-477D-B432-C652C990B430}"/>
          </ac:spMkLst>
        </pc:spChg>
      </pc:sldChg>
      <pc:sldChg chg="modSp">
        <pc:chgData name="Alessandro Colombo" userId="S::10573335@polimi.it::860c7f11-d315-496d-9436-76b9fb52da10" providerId="AD" clId="Web-{E5BDBFAD-3643-696A-1607-358C22E814BC}" dt="2021-12-21T17:36:35.548" v="70"/>
        <pc:sldMkLst>
          <pc:docMk/>
          <pc:sldMk cId="181275955" sldId="3129"/>
        </pc:sldMkLst>
        <pc:spChg chg="mod">
          <ac:chgData name="Alessandro Colombo" userId="S::10573335@polimi.it::860c7f11-d315-496d-9436-76b9fb52da10" providerId="AD" clId="Web-{E5BDBFAD-3643-696A-1607-358C22E814BC}" dt="2021-12-21T17:36:05.578" v="67"/>
          <ac:spMkLst>
            <pc:docMk/>
            <pc:sldMk cId="181275955" sldId="3129"/>
            <ac:spMk id="17" creationId="{56D84503-D496-422D-A354-3A31F4A0F58E}"/>
          </ac:spMkLst>
        </pc:spChg>
        <pc:spChg chg="mod">
          <ac:chgData name="Alessandro Colombo" userId="S::10573335@polimi.it::860c7f11-d315-496d-9436-76b9fb52da10" providerId="AD" clId="Web-{E5BDBFAD-3643-696A-1607-358C22E814BC}" dt="2021-12-21T17:36:17.375" v="68"/>
          <ac:spMkLst>
            <pc:docMk/>
            <pc:sldMk cId="181275955" sldId="3129"/>
            <ac:spMk id="19" creationId="{D87A8CBE-71E9-4B86-BBF4-84E5B6FD682E}"/>
          </ac:spMkLst>
        </pc:spChg>
        <pc:spChg chg="mod">
          <ac:chgData name="Alessandro Colombo" userId="S::10573335@polimi.it::860c7f11-d315-496d-9436-76b9fb52da10" providerId="AD" clId="Web-{E5BDBFAD-3643-696A-1607-358C22E814BC}" dt="2021-12-21T17:36:35.548" v="70"/>
          <ac:spMkLst>
            <pc:docMk/>
            <pc:sldMk cId="181275955" sldId="3129"/>
            <ac:spMk id="20" creationId="{F124881C-F4B0-4031-886F-81D0DEE61835}"/>
          </ac:spMkLst>
        </pc:spChg>
        <pc:spChg chg="mod">
          <ac:chgData name="Alessandro Colombo" userId="S::10573335@polimi.it::860c7f11-d315-496d-9436-76b9fb52da10" providerId="AD" clId="Web-{E5BDBFAD-3643-696A-1607-358C22E814BC}" dt="2021-12-21T17:36:28.766" v="69"/>
          <ac:spMkLst>
            <pc:docMk/>
            <pc:sldMk cId="181275955" sldId="3129"/>
            <ac:spMk id="21" creationId="{9903C3DB-F529-4D55-B099-5ED3D8A81CB5}"/>
          </ac:spMkLst>
        </pc:spChg>
        <pc:spChg chg="mod">
          <ac:chgData name="Alessandro Colombo" userId="S::10573335@polimi.it::860c7f11-d315-496d-9436-76b9fb52da10" providerId="AD" clId="Web-{E5BDBFAD-3643-696A-1607-358C22E814BC}" dt="2021-12-21T17:35:43.202" v="63"/>
          <ac:spMkLst>
            <pc:docMk/>
            <pc:sldMk cId="181275955" sldId="3129"/>
            <ac:spMk id="24" creationId="{F7DD52DB-7D63-44C3-816E-A4982F843E3F}"/>
          </ac:spMkLst>
        </pc:spChg>
        <pc:spChg chg="mod">
          <ac:chgData name="Alessandro Colombo" userId="S::10573335@polimi.it::860c7f11-d315-496d-9436-76b9fb52da10" providerId="AD" clId="Web-{E5BDBFAD-3643-696A-1607-358C22E814BC}" dt="2021-12-21T17:30:57.583" v="62"/>
          <ac:spMkLst>
            <pc:docMk/>
            <pc:sldMk cId="181275955" sldId="3129"/>
            <ac:spMk id="25" creationId="{7FBB0CE4-517D-49C9-AEAC-3516AF4E54AD}"/>
          </ac:spMkLst>
        </pc:spChg>
        <pc:picChg chg="mod">
          <ac:chgData name="Alessandro Colombo" userId="S::10573335@polimi.it::860c7f11-d315-496d-9436-76b9fb52da10" providerId="AD" clId="Web-{E5BDBFAD-3643-696A-1607-358C22E814BC}" dt="2021-12-21T17:35:56.828" v="66" actId="1076"/>
          <ac:picMkLst>
            <pc:docMk/>
            <pc:sldMk cId="181275955" sldId="3129"/>
            <ac:picMk id="11" creationId="{D407F603-A7AD-4579-9CE6-020F6AD585D2}"/>
          </ac:picMkLst>
        </pc:picChg>
      </pc:sldChg>
    </pc:docChg>
  </pc:docChgLst>
  <pc:docChgLst>
    <pc:chgData name="Giacomo Delcaro" userId="863f645b-2c0e-4137-8059-c682504026b2" providerId="ADAL" clId="{1371ABF7-040C-4192-B5BB-ECC1FD804C54}"/>
    <pc:docChg chg="undo custSel addSld delSld modSld sldOrd modMainMaster addSection modSection">
      <pc:chgData name="Giacomo Delcaro" userId="863f645b-2c0e-4137-8059-c682504026b2" providerId="ADAL" clId="{1371ABF7-040C-4192-B5BB-ECC1FD804C54}" dt="2021-11-14T22:52:05.198" v="2298" actId="20577"/>
      <pc:docMkLst>
        <pc:docMk/>
      </pc:docMkLst>
      <pc:sldChg chg="addSp delSp modSp mod">
        <pc:chgData name="Giacomo Delcaro" userId="863f645b-2c0e-4137-8059-c682504026b2" providerId="ADAL" clId="{1371ABF7-040C-4192-B5BB-ECC1FD804C54}" dt="2021-11-14T21:08:53.434" v="458" actId="1076"/>
        <pc:sldMkLst>
          <pc:docMk/>
          <pc:sldMk cId="727411668" sldId="320"/>
        </pc:sldMkLst>
        <pc:spChg chg="mod">
          <ac:chgData name="Giacomo Delcaro" userId="863f645b-2c0e-4137-8059-c682504026b2" providerId="ADAL" clId="{1371ABF7-040C-4192-B5BB-ECC1FD804C54}" dt="2021-11-14T21:08:53.434" v="458" actId="1076"/>
          <ac:spMkLst>
            <pc:docMk/>
            <pc:sldMk cId="727411668" sldId="320"/>
            <ac:spMk id="4" creationId="{1045827F-F246-45C1-9952-76D9BA89A5DE}"/>
          </ac:spMkLst>
        </pc:spChg>
        <pc:spChg chg="del">
          <ac:chgData name="Giacomo Delcaro" userId="863f645b-2c0e-4137-8059-c682504026b2" providerId="ADAL" clId="{1371ABF7-040C-4192-B5BB-ECC1FD804C54}" dt="2021-11-14T21:04:48.507" v="217" actId="478"/>
          <ac:spMkLst>
            <pc:docMk/>
            <pc:sldMk cId="727411668" sldId="320"/>
            <ac:spMk id="5" creationId="{F867F9D1-68E6-4378-9DE0-7167E05F665C}"/>
          </ac:spMkLst>
        </pc:spChg>
        <pc:spChg chg="mod">
          <ac:chgData name="Giacomo Delcaro" userId="863f645b-2c0e-4137-8059-c682504026b2" providerId="ADAL" clId="{1371ABF7-040C-4192-B5BB-ECC1FD804C54}" dt="2021-11-14T21:08:53.434" v="458" actId="1076"/>
          <ac:spMkLst>
            <pc:docMk/>
            <pc:sldMk cId="727411668" sldId="320"/>
            <ac:spMk id="6" creationId="{38275E6B-F63B-4AA7-8126-9C8BFDDB207F}"/>
          </ac:spMkLst>
        </pc:spChg>
        <pc:spChg chg="add mod">
          <ac:chgData name="Giacomo Delcaro" userId="863f645b-2c0e-4137-8059-c682504026b2" providerId="ADAL" clId="{1371ABF7-040C-4192-B5BB-ECC1FD804C54}" dt="2021-11-14T21:08:53.434" v="458" actId="1076"/>
          <ac:spMkLst>
            <pc:docMk/>
            <pc:sldMk cId="727411668" sldId="320"/>
            <ac:spMk id="7" creationId="{A6517F4D-64F6-4D11-B8ED-659703E7AEE1}"/>
          </ac:spMkLst>
        </pc:spChg>
      </pc:sldChg>
      <pc:sldChg chg="del">
        <pc:chgData name="Giacomo Delcaro" userId="863f645b-2c0e-4137-8059-c682504026b2" providerId="ADAL" clId="{1371ABF7-040C-4192-B5BB-ECC1FD804C54}" dt="2021-11-14T20:44:22.996" v="31" actId="47"/>
        <pc:sldMkLst>
          <pc:docMk/>
          <pc:sldMk cId="1512258476" sldId="3093"/>
        </pc:sldMkLst>
      </pc:sldChg>
      <pc:sldChg chg="addSp delSp modSp del mod">
        <pc:chgData name="Giacomo Delcaro" userId="863f645b-2c0e-4137-8059-c682504026b2" providerId="ADAL" clId="{1371ABF7-040C-4192-B5BB-ECC1FD804C54}" dt="2021-11-14T20:45:04.442" v="51" actId="2696"/>
        <pc:sldMkLst>
          <pc:docMk/>
          <pc:sldMk cId="2077455468" sldId="3105"/>
        </pc:sldMkLst>
        <pc:spChg chg="add del">
          <ac:chgData name="Giacomo Delcaro" userId="863f645b-2c0e-4137-8059-c682504026b2" providerId="ADAL" clId="{1371ABF7-040C-4192-B5BB-ECC1FD804C54}" dt="2021-11-14T20:44:42.286" v="35" actId="478"/>
          <ac:spMkLst>
            <pc:docMk/>
            <pc:sldMk cId="2077455468" sldId="3105"/>
            <ac:spMk id="30" creationId="{C2B7D6E1-97FF-4D8B-B3EA-9FDD95D2921D}"/>
          </ac:spMkLst>
        </pc:spChg>
        <pc:picChg chg="mod">
          <ac:chgData name="Giacomo Delcaro" userId="863f645b-2c0e-4137-8059-c682504026b2" providerId="ADAL" clId="{1371ABF7-040C-4192-B5BB-ECC1FD804C54}" dt="2021-11-14T20:44:43.815" v="37" actId="14100"/>
          <ac:picMkLst>
            <pc:docMk/>
            <pc:sldMk cId="2077455468" sldId="3105"/>
            <ac:picMk id="5" creationId="{DA01632C-0070-4BDD-A06E-5B78C00ED07E}"/>
          </ac:picMkLst>
        </pc:picChg>
      </pc:sldChg>
      <pc:sldChg chg="modSp add mod">
        <pc:chgData name="Giacomo Delcaro" userId="863f645b-2c0e-4137-8059-c682504026b2" providerId="ADAL" clId="{1371ABF7-040C-4192-B5BB-ECC1FD804C54}" dt="2021-11-14T22:12:33.961" v="1676" actId="1076"/>
        <pc:sldMkLst>
          <pc:docMk/>
          <pc:sldMk cId="1689041109" sldId="3106"/>
        </pc:sldMkLst>
        <pc:spChg chg="mod">
          <ac:chgData name="Giacomo Delcaro" userId="863f645b-2c0e-4137-8059-c682504026b2" providerId="ADAL" clId="{1371ABF7-040C-4192-B5BB-ECC1FD804C54}" dt="2021-11-14T20:44:57.571" v="50" actId="20577"/>
          <ac:spMkLst>
            <pc:docMk/>
            <pc:sldMk cId="1689041109" sldId="3106"/>
            <ac:spMk id="2" creationId="{7B34386E-CA93-497B-87DE-E30FF338DE75}"/>
          </ac:spMkLst>
        </pc:spChg>
        <pc:spChg chg="mod">
          <ac:chgData name="Giacomo Delcaro" userId="863f645b-2c0e-4137-8059-c682504026b2" providerId="ADAL" clId="{1371ABF7-040C-4192-B5BB-ECC1FD804C54}" dt="2021-11-14T20:48:57.609" v="73" actId="20577"/>
          <ac:spMkLst>
            <pc:docMk/>
            <pc:sldMk cId="1689041109" sldId="3106"/>
            <ac:spMk id="4" creationId="{EA127C98-5049-42AE-992D-519ADC7907A7}"/>
          </ac:spMkLst>
        </pc:spChg>
        <pc:spChg chg="mod">
          <ac:chgData name="Giacomo Delcaro" userId="863f645b-2c0e-4137-8059-c682504026b2" providerId="ADAL" clId="{1371ABF7-040C-4192-B5BB-ECC1FD804C54}" dt="2021-11-14T20:48:20.928" v="60" actId="20577"/>
          <ac:spMkLst>
            <pc:docMk/>
            <pc:sldMk cId="1689041109" sldId="3106"/>
            <ac:spMk id="31" creationId="{8A5BE064-7D2C-4203-BD30-8F3FBB0C5BE4}"/>
          </ac:spMkLst>
        </pc:spChg>
        <pc:picChg chg="mod">
          <ac:chgData name="Giacomo Delcaro" userId="863f645b-2c0e-4137-8059-c682504026b2" providerId="ADAL" clId="{1371ABF7-040C-4192-B5BB-ECC1FD804C54}" dt="2021-11-14T22:12:33.961" v="1676" actId="1076"/>
          <ac:picMkLst>
            <pc:docMk/>
            <pc:sldMk cId="1689041109" sldId="3106"/>
            <ac:picMk id="5" creationId="{DA01632C-0070-4BDD-A06E-5B78C00ED07E}"/>
          </ac:picMkLst>
        </pc:picChg>
      </pc:sldChg>
      <pc:sldChg chg="del">
        <pc:chgData name="Giacomo Delcaro" userId="863f645b-2c0e-4137-8059-c682504026b2" providerId="ADAL" clId="{1371ABF7-040C-4192-B5BB-ECC1FD804C54}" dt="2021-11-14T20:44:21.738" v="30" actId="47"/>
        <pc:sldMkLst>
          <pc:docMk/>
          <pc:sldMk cId="3005550214" sldId="3106"/>
        </pc:sldMkLst>
      </pc:sldChg>
      <pc:sldChg chg="modSp new del mod">
        <pc:chgData name="Giacomo Delcaro" userId="863f645b-2c0e-4137-8059-c682504026b2" providerId="ADAL" clId="{1371ABF7-040C-4192-B5BB-ECC1FD804C54}" dt="2021-11-14T21:11:08.626" v="461" actId="47"/>
        <pc:sldMkLst>
          <pc:docMk/>
          <pc:sldMk cId="3409099145" sldId="3107"/>
        </pc:sldMkLst>
        <pc:spChg chg="mod">
          <ac:chgData name="Giacomo Delcaro" userId="863f645b-2c0e-4137-8059-c682504026b2" providerId="ADAL" clId="{1371ABF7-040C-4192-B5BB-ECC1FD804C54}" dt="2021-11-14T21:06:53.293" v="261" actId="113"/>
          <ac:spMkLst>
            <pc:docMk/>
            <pc:sldMk cId="3409099145" sldId="3107"/>
            <ac:spMk id="2" creationId="{B0ABCFF1-056C-43CB-A61A-2358E3B09E96}"/>
          </ac:spMkLst>
        </pc:spChg>
      </pc:sldChg>
      <pc:sldChg chg="addSp modSp new mod">
        <pc:chgData name="Giacomo Delcaro" userId="863f645b-2c0e-4137-8059-c682504026b2" providerId="ADAL" clId="{1371ABF7-040C-4192-B5BB-ECC1FD804C54}" dt="2021-11-14T21:14:01.512" v="476" actId="1076"/>
        <pc:sldMkLst>
          <pc:docMk/>
          <pc:sldMk cId="3197879472" sldId="3108"/>
        </pc:sldMkLst>
        <pc:spChg chg="mod">
          <ac:chgData name="Giacomo Delcaro" userId="863f645b-2c0e-4137-8059-c682504026b2" providerId="ADAL" clId="{1371ABF7-040C-4192-B5BB-ECC1FD804C54}" dt="2021-11-14T21:11:10.783" v="462"/>
          <ac:spMkLst>
            <pc:docMk/>
            <pc:sldMk cId="3197879472" sldId="3108"/>
            <ac:spMk id="2" creationId="{A539CB5F-C53C-4684-9E5D-45BE31BA5D65}"/>
          </ac:spMkLst>
        </pc:spChg>
        <pc:picChg chg="add mod">
          <ac:chgData name="Giacomo Delcaro" userId="863f645b-2c0e-4137-8059-c682504026b2" providerId="ADAL" clId="{1371ABF7-040C-4192-B5BB-ECC1FD804C54}" dt="2021-11-14T21:14:01.512" v="476" actId="1076"/>
          <ac:picMkLst>
            <pc:docMk/>
            <pc:sldMk cId="3197879472" sldId="3108"/>
            <ac:picMk id="7" creationId="{451B1319-8D1B-41CC-87D7-351D6BF3FB2B}"/>
          </ac:picMkLst>
        </pc:picChg>
        <pc:picChg chg="add mod">
          <ac:chgData name="Giacomo Delcaro" userId="863f645b-2c0e-4137-8059-c682504026b2" providerId="ADAL" clId="{1371ABF7-040C-4192-B5BB-ECC1FD804C54}" dt="2021-11-14T21:13:55.322" v="474" actId="1076"/>
          <ac:picMkLst>
            <pc:docMk/>
            <pc:sldMk cId="3197879472" sldId="3108"/>
            <ac:picMk id="9" creationId="{80DD2DB5-51AA-488F-9B45-D50A70850C62}"/>
          </ac:picMkLst>
        </pc:picChg>
        <pc:picChg chg="add mod">
          <ac:chgData name="Giacomo Delcaro" userId="863f645b-2c0e-4137-8059-c682504026b2" providerId="ADAL" clId="{1371ABF7-040C-4192-B5BB-ECC1FD804C54}" dt="2021-11-14T21:13:53.060" v="473" actId="1076"/>
          <ac:picMkLst>
            <pc:docMk/>
            <pc:sldMk cId="3197879472" sldId="3108"/>
            <ac:picMk id="11" creationId="{47A5C97A-D0E5-4A57-BF44-4420FEB19A34}"/>
          </ac:picMkLst>
        </pc:picChg>
        <pc:picChg chg="add mod">
          <ac:chgData name="Giacomo Delcaro" userId="863f645b-2c0e-4137-8059-c682504026b2" providerId="ADAL" clId="{1371ABF7-040C-4192-B5BB-ECC1FD804C54}" dt="2021-11-14T21:13:51.083" v="472" actId="1076"/>
          <ac:picMkLst>
            <pc:docMk/>
            <pc:sldMk cId="3197879472" sldId="3108"/>
            <ac:picMk id="13" creationId="{052DA23A-AE95-49C6-921D-2F11EDB47972}"/>
          </ac:picMkLst>
        </pc:picChg>
        <pc:picChg chg="add mod">
          <ac:chgData name="Giacomo Delcaro" userId="863f645b-2c0e-4137-8059-c682504026b2" providerId="ADAL" clId="{1371ABF7-040C-4192-B5BB-ECC1FD804C54}" dt="2021-11-14T21:13:48.899" v="471" actId="1076"/>
          <ac:picMkLst>
            <pc:docMk/>
            <pc:sldMk cId="3197879472" sldId="3108"/>
            <ac:picMk id="15" creationId="{A26390DE-C536-4B8F-B777-75180C93EC0B}"/>
          </ac:picMkLst>
        </pc:picChg>
        <pc:picChg chg="add mod">
          <ac:chgData name="Giacomo Delcaro" userId="863f645b-2c0e-4137-8059-c682504026b2" providerId="ADAL" clId="{1371ABF7-040C-4192-B5BB-ECC1FD804C54}" dt="2021-11-14T21:13:46.753" v="470" actId="1076"/>
          <ac:picMkLst>
            <pc:docMk/>
            <pc:sldMk cId="3197879472" sldId="3108"/>
            <ac:picMk id="17" creationId="{F8AEDD9E-C445-4843-B6ED-BB4817D5BECE}"/>
          </ac:picMkLst>
        </pc:picChg>
        <pc:picChg chg="add mod">
          <ac:chgData name="Giacomo Delcaro" userId="863f645b-2c0e-4137-8059-c682504026b2" providerId="ADAL" clId="{1371ABF7-040C-4192-B5BB-ECC1FD804C54}" dt="2021-11-14T21:13:43.518" v="468" actId="1076"/>
          <ac:picMkLst>
            <pc:docMk/>
            <pc:sldMk cId="3197879472" sldId="3108"/>
            <ac:picMk id="19" creationId="{AEA35C40-3C62-4912-A6B5-A3C33F96C5AE}"/>
          </ac:picMkLst>
        </pc:picChg>
        <pc:picChg chg="add mod">
          <ac:chgData name="Giacomo Delcaro" userId="863f645b-2c0e-4137-8059-c682504026b2" providerId="ADAL" clId="{1371ABF7-040C-4192-B5BB-ECC1FD804C54}" dt="2021-11-14T21:13:45.079" v="469" actId="1076"/>
          <ac:picMkLst>
            <pc:docMk/>
            <pc:sldMk cId="3197879472" sldId="3108"/>
            <ac:picMk id="21" creationId="{E37E2E4E-6090-47BC-96EE-E8FDD1AD7292}"/>
          </ac:picMkLst>
        </pc:picChg>
      </pc:sldChg>
      <pc:sldChg chg="addSp delSp modSp add mod modMedia setBg delAnim">
        <pc:chgData name="Giacomo Delcaro" userId="863f645b-2c0e-4137-8059-c682504026b2" providerId="ADAL" clId="{1371ABF7-040C-4192-B5BB-ECC1FD804C54}" dt="2021-11-14T21:21:43.407" v="621" actId="1076"/>
        <pc:sldMkLst>
          <pc:docMk/>
          <pc:sldMk cId="2368565108" sldId="3109"/>
        </pc:sldMkLst>
        <pc:spChg chg="mod">
          <ac:chgData name="Giacomo Delcaro" userId="863f645b-2c0e-4137-8059-c682504026b2" providerId="ADAL" clId="{1371ABF7-040C-4192-B5BB-ECC1FD804C54}" dt="2021-11-14T21:14:19.607" v="482" actId="26606"/>
          <ac:spMkLst>
            <pc:docMk/>
            <pc:sldMk cId="2368565108" sldId="3109"/>
            <ac:spMk id="2" creationId="{A539CB5F-C53C-4684-9E5D-45BE31BA5D65}"/>
          </ac:spMkLst>
        </pc:spChg>
        <pc:spChg chg="mod">
          <ac:chgData name="Giacomo Delcaro" userId="863f645b-2c0e-4137-8059-c682504026b2" providerId="ADAL" clId="{1371ABF7-040C-4192-B5BB-ECC1FD804C54}" dt="2021-11-14T21:14:19.607" v="482" actId="26606"/>
          <ac:spMkLst>
            <pc:docMk/>
            <pc:sldMk cId="2368565108" sldId="3109"/>
            <ac:spMk id="3" creationId="{63C6EEB8-E416-4CD2-BC34-ED1BF55D7CC7}"/>
          </ac:spMkLst>
        </pc:spChg>
        <pc:spChg chg="mod">
          <ac:chgData name="Giacomo Delcaro" userId="863f645b-2c0e-4137-8059-c682504026b2" providerId="ADAL" clId="{1371ABF7-040C-4192-B5BB-ECC1FD804C54}" dt="2021-11-14T21:14:19.607" v="482" actId="26606"/>
          <ac:spMkLst>
            <pc:docMk/>
            <pc:sldMk cId="2368565108" sldId="3109"/>
            <ac:spMk id="4" creationId="{DBBD546F-62A3-4A06-9F60-010BD1B9C76D}"/>
          </ac:spMkLst>
        </pc:spChg>
        <pc:spChg chg="mod">
          <ac:chgData name="Giacomo Delcaro" userId="863f645b-2c0e-4137-8059-c682504026b2" providerId="ADAL" clId="{1371ABF7-040C-4192-B5BB-ECC1FD804C54}" dt="2021-11-14T21:14:19.607" v="482" actId="26606"/>
          <ac:spMkLst>
            <pc:docMk/>
            <pc:sldMk cId="2368565108" sldId="3109"/>
            <ac:spMk id="5" creationId="{5C3321FE-DD98-4860-B9F5-57DDF2D1B63A}"/>
          </ac:spMkLst>
        </pc:spChg>
        <pc:spChg chg="add mod">
          <ac:chgData name="Giacomo Delcaro" userId="863f645b-2c0e-4137-8059-c682504026b2" providerId="ADAL" clId="{1371ABF7-040C-4192-B5BB-ECC1FD804C54}" dt="2021-11-14T21:21:43.407" v="621" actId="1076"/>
          <ac:spMkLst>
            <pc:docMk/>
            <pc:sldMk cId="2368565108" sldId="3109"/>
            <ac:spMk id="6" creationId="{8376870D-1C3D-4BA8-8323-4754A9C12E1B}"/>
          </ac:spMkLst>
        </pc:spChg>
        <pc:spChg chg="add del">
          <ac:chgData name="Giacomo Delcaro" userId="863f645b-2c0e-4137-8059-c682504026b2" providerId="ADAL" clId="{1371ABF7-040C-4192-B5BB-ECC1FD804C54}" dt="2021-11-14T21:14:19.607" v="482" actId="26606"/>
          <ac:spMkLst>
            <pc:docMk/>
            <pc:sldMk cId="2368565108" sldId="3109"/>
            <ac:spMk id="8" creationId="{C1DD1A8A-57D5-4A81-AD04-532B043C5611}"/>
          </ac:spMkLst>
        </pc:spChg>
        <pc:spChg chg="add del">
          <ac:chgData name="Giacomo Delcaro" userId="863f645b-2c0e-4137-8059-c682504026b2" providerId="ADAL" clId="{1371ABF7-040C-4192-B5BB-ECC1FD804C54}" dt="2021-11-14T21:14:19.607" v="482" actId="26606"/>
          <ac:spMkLst>
            <pc:docMk/>
            <pc:sldMk cId="2368565108" sldId="3109"/>
            <ac:spMk id="12" creationId="{007891EC-4501-44ED-A8C8-B11B6DB767AB}"/>
          </ac:spMkLst>
        </pc:spChg>
        <pc:picChg chg="del">
          <ac:chgData name="Giacomo Delcaro" userId="863f645b-2c0e-4137-8059-c682504026b2" providerId="ADAL" clId="{1371ABF7-040C-4192-B5BB-ECC1FD804C54}" dt="2021-11-14T21:14:07.068" v="478" actId="478"/>
          <ac:picMkLst>
            <pc:docMk/>
            <pc:sldMk cId="2368565108" sldId="3109"/>
            <ac:picMk id="7" creationId="{451B1319-8D1B-41CC-87D7-351D6BF3FB2B}"/>
          </ac:picMkLst>
        </pc:picChg>
        <pc:picChg chg="del">
          <ac:chgData name="Giacomo Delcaro" userId="863f645b-2c0e-4137-8059-c682504026b2" providerId="ADAL" clId="{1371ABF7-040C-4192-B5BB-ECC1FD804C54}" dt="2021-11-14T21:14:07.068" v="478" actId="478"/>
          <ac:picMkLst>
            <pc:docMk/>
            <pc:sldMk cId="2368565108" sldId="3109"/>
            <ac:picMk id="9" creationId="{80DD2DB5-51AA-488F-9B45-D50A70850C62}"/>
          </ac:picMkLst>
        </pc:picChg>
        <pc:picChg chg="add del mod">
          <ac:chgData name="Giacomo Delcaro" userId="863f645b-2c0e-4137-8059-c682504026b2" providerId="ADAL" clId="{1371ABF7-040C-4192-B5BB-ECC1FD804C54}" dt="2021-11-14T21:14:19.607" v="482" actId="26606"/>
          <ac:picMkLst>
            <pc:docMk/>
            <pc:sldMk cId="2368565108" sldId="3109"/>
            <ac:picMk id="10" creationId="{9B932349-D0DF-4B67-BF47-45820334F1EC}"/>
          </ac:picMkLst>
        </pc:picChg>
        <pc:picChg chg="del">
          <ac:chgData name="Giacomo Delcaro" userId="863f645b-2c0e-4137-8059-c682504026b2" providerId="ADAL" clId="{1371ABF7-040C-4192-B5BB-ECC1FD804C54}" dt="2021-11-14T21:14:07.068" v="478" actId="478"/>
          <ac:picMkLst>
            <pc:docMk/>
            <pc:sldMk cId="2368565108" sldId="3109"/>
            <ac:picMk id="11" creationId="{47A5C97A-D0E5-4A57-BF44-4420FEB19A34}"/>
          </ac:picMkLst>
        </pc:picChg>
        <pc:picChg chg="del">
          <ac:chgData name="Giacomo Delcaro" userId="863f645b-2c0e-4137-8059-c682504026b2" providerId="ADAL" clId="{1371ABF7-040C-4192-B5BB-ECC1FD804C54}" dt="2021-11-14T21:14:07.068" v="478" actId="478"/>
          <ac:picMkLst>
            <pc:docMk/>
            <pc:sldMk cId="2368565108" sldId="3109"/>
            <ac:picMk id="13" creationId="{052DA23A-AE95-49C6-921D-2F11EDB47972}"/>
          </ac:picMkLst>
        </pc:picChg>
        <pc:picChg chg="del">
          <ac:chgData name="Giacomo Delcaro" userId="863f645b-2c0e-4137-8059-c682504026b2" providerId="ADAL" clId="{1371ABF7-040C-4192-B5BB-ECC1FD804C54}" dt="2021-11-14T21:14:07.068" v="478" actId="478"/>
          <ac:picMkLst>
            <pc:docMk/>
            <pc:sldMk cId="2368565108" sldId="3109"/>
            <ac:picMk id="15" creationId="{A26390DE-C536-4B8F-B777-75180C93EC0B}"/>
          </ac:picMkLst>
        </pc:picChg>
        <pc:picChg chg="del">
          <ac:chgData name="Giacomo Delcaro" userId="863f645b-2c0e-4137-8059-c682504026b2" providerId="ADAL" clId="{1371ABF7-040C-4192-B5BB-ECC1FD804C54}" dt="2021-11-14T21:14:07.068" v="478" actId="478"/>
          <ac:picMkLst>
            <pc:docMk/>
            <pc:sldMk cId="2368565108" sldId="3109"/>
            <ac:picMk id="17" creationId="{F8AEDD9E-C445-4843-B6ED-BB4817D5BECE}"/>
          </ac:picMkLst>
        </pc:picChg>
        <pc:picChg chg="del">
          <ac:chgData name="Giacomo Delcaro" userId="863f645b-2c0e-4137-8059-c682504026b2" providerId="ADAL" clId="{1371ABF7-040C-4192-B5BB-ECC1FD804C54}" dt="2021-11-14T21:14:07.068" v="478" actId="478"/>
          <ac:picMkLst>
            <pc:docMk/>
            <pc:sldMk cId="2368565108" sldId="3109"/>
            <ac:picMk id="19" creationId="{AEA35C40-3C62-4912-A6B5-A3C33F96C5AE}"/>
          </ac:picMkLst>
        </pc:picChg>
        <pc:picChg chg="del">
          <ac:chgData name="Giacomo Delcaro" userId="863f645b-2c0e-4137-8059-c682504026b2" providerId="ADAL" clId="{1371ABF7-040C-4192-B5BB-ECC1FD804C54}" dt="2021-11-14T21:14:07.068" v="478" actId="478"/>
          <ac:picMkLst>
            <pc:docMk/>
            <pc:sldMk cId="2368565108" sldId="3109"/>
            <ac:picMk id="21" creationId="{E37E2E4E-6090-47BC-96EE-E8FDD1AD7292}"/>
          </ac:picMkLst>
        </pc:picChg>
      </pc:sldChg>
      <pc:sldChg chg="addSp modSp add mod">
        <pc:chgData name="Giacomo Delcaro" userId="863f645b-2c0e-4137-8059-c682504026b2" providerId="ADAL" clId="{1371ABF7-040C-4192-B5BB-ECC1FD804C54}" dt="2021-11-14T21:21:55.684" v="622" actId="1076"/>
        <pc:sldMkLst>
          <pc:docMk/>
          <pc:sldMk cId="1783181684" sldId="3110"/>
        </pc:sldMkLst>
        <pc:spChg chg="mod">
          <ac:chgData name="Giacomo Delcaro" userId="863f645b-2c0e-4137-8059-c682504026b2" providerId="ADAL" clId="{1371ABF7-040C-4192-B5BB-ECC1FD804C54}" dt="2021-11-14T21:17:25.402" v="531" actId="20577"/>
          <ac:spMkLst>
            <pc:docMk/>
            <pc:sldMk cId="1783181684" sldId="3110"/>
            <ac:spMk id="2" creationId="{A539CB5F-C53C-4684-9E5D-45BE31BA5D65}"/>
          </ac:spMkLst>
        </pc:spChg>
        <pc:spChg chg="add mod">
          <ac:chgData name="Giacomo Delcaro" userId="863f645b-2c0e-4137-8059-c682504026b2" providerId="ADAL" clId="{1371ABF7-040C-4192-B5BB-ECC1FD804C54}" dt="2021-11-14T21:21:55.684" v="622" actId="1076"/>
          <ac:spMkLst>
            <pc:docMk/>
            <pc:sldMk cId="1783181684" sldId="3110"/>
            <ac:spMk id="6" creationId="{B2A7FEE1-FB9A-40C0-AABA-118E7715CA7A}"/>
          </ac:spMkLst>
        </pc:spChg>
      </pc:sldChg>
      <pc:sldChg chg="modSp add del mod">
        <pc:chgData name="Giacomo Delcaro" userId="863f645b-2c0e-4137-8059-c682504026b2" providerId="ADAL" clId="{1371ABF7-040C-4192-B5BB-ECC1FD804C54}" dt="2021-11-14T21:17:53.675" v="532" actId="47"/>
        <pc:sldMkLst>
          <pc:docMk/>
          <pc:sldMk cId="385237216" sldId="3111"/>
        </pc:sldMkLst>
        <pc:spChg chg="mod">
          <ac:chgData name="Giacomo Delcaro" userId="863f645b-2c0e-4137-8059-c682504026b2" providerId="ADAL" clId="{1371ABF7-040C-4192-B5BB-ECC1FD804C54}" dt="2021-11-14T21:16:47.163" v="523" actId="20577"/>
          <ac:spMkLst>
            <pc:docMk/>
            <pc:sldMk cId="385237216" sldId="3111"/>
            <ac:spMk id="2" creationId="{A539CB5F-C53C-4684-9E5D-45BE31BA5D65}"/>
          </ac:spMkLst>
        </pc:spChg>
      </pc:sldChg>
      <pc:sldChg chg="modSp new mod">
        <pc:chgData name="Giacomo Delcaro" userId="863f645b-2c0e-4137-8059-c682504026b2" providerId="ADAL" clId="{1371ABF7-040C-4192-B5BB-ECC1FD804C54}" dt="2021-11-14T21:23:01.369" v="647" actId="20577"/>
        <pc:sldMkLst>
          <pc:docMk/>
          <pc:sldMk cId="671430906" sldId="3111"/>
        </pc:sldMkLst>
        <pc:spChg chg="mod">
          <ac:chgData name="Giacomo Delcaro" userId="863f645b-2c0e-4137-8059-c682504026b2" providerId="ADAL" clId="{1371ABF7-040C-4192-B5BB-ECC1FD804C54}" dt="2021-11-14T21:23:01.369" v="647" actId="20577"/>
          <ac:spMkLst>
            <pc:docMk/>
            <pc:sldMk cId="671430906" sldId="3111"/>
            <ac:spMk id="2" creationId="{A0472C5C-8E3E-48FA-B848-8ACF3B0E8A53}"/>
          </ac:spMkLst>
        </pc:spChg>
      </pc:sldChg>
      <pc:sldChg chg="add del">
        <pc:chgData name="Giacomo Delcaro" userId="863f645b-2c0e-4137-8059-c682504026b2" providerId="ADAL" clId="{1371ABF7-040C-4192-B5BB-ECC1FD804C54}" dt="2021-11-14T21:21:59.783" v="623" actId="2696"/>
        <pc:sldMkLst>
          <pc:docMk/>
          <pc:sldMk cId="3614552230" sldId="3111"/>
        </pc:sldMkLst>
      </pc:sldChg>
      <pc:sldChg chg="addSp modSp new mod">
        <pc:chgData name="Giacomo Delcaro" userId="863f645b-2c0e-4137-8059-c682504026b2" providerId="ADAL" clId="{1371ABF7-040C-4192-B5BB-ECC1FD804C54}" dt="2021-11-14T21:38:17.145" v="1109" actId="1076"/>
        <pc:sldMkLst>
          <pc:docMk/>
          <pc:sldMk cId="2218720960" sldId="3112"/>
        </pc:sldMkLst>
        <pc:spChg chg="mod">
          <ac:chgData name="Giacomo Delcaro" userId="863f645b-2c0e-4137-8059-c682504026b2" providerId="ADAL" clId="{1371ABF7-040C-4192-B5BB-ECC1FD804C54}" dt="2021-11-14T21:25:37.817" v="684" actId="20577"/>
          <ac:spMkLst>
            <pc:docMk/>
            <pc:sldMk cId="2218720960" sldId="3112"/>
            <ac:spMk id="2" creationId="{B1C259E8-5EFF-4EAF-944B-D4EB47BE74CB}"/>
          </ac:spMkLst>
        </pc:spChg>
        <pc:picChg chg="add mod">
          <ac:chgData name="Giacomo Delcaro" userId="863f645b-2c0e-4137-8059-c682504026b2" providerId="ADAL" clId="{1371ABF7-040C-4192-B5BB-ECC1FD804C54}" dt="2021-11-14T21:38:17.145" v="1109" actId="1076"/>
          <ac:picMkLst>
            <pc:docMk/>
            <pc:sldMk cId="2218720960" sldId="3112"/>
            <ac:picMk id="6" creationId="{2EC9523E-73DA-44B7-AD40-770329DC0D11}"/>
          </ac:picMkLst>
        </pc:picChg>
      </pc:sldChg>
      <pc:sldChg chg="modSp new mod">
        <pc:chgData name="Giacomo Delcaro" userId="863f645b-2c0e-4137-8059-c682504026b2" providerId="ADAL" clId="{1371ABF7-040C-4192-B5BB-ECC1FD804C54}" dt="2021-11-14T21:27:01.550" v="809" actId="20577"/>
        <pc:sldMkLst>
          <pc:docMk/>
          <pc:sldMk cId="2107710728" sldId="3113"/>
        </pc:sldMkLst>
        <pc:spChg chg="mod">
          <ac:chgData name="Giacomo Delcaro" userId="863f645b-2c0e-4137-8059-c682504026b2" providerId="ADAL" clId="{1371ABF7-040C-4192-B5BB-ECC1FD804C54}" dt="2021-11-14T21:27:01.550" v="809" actId="20577"/>
          <ac:spMkLst>
            <pc:docMk/>
            <pc:sldMk cId="2107710728" sldId="3113"/>
            <ac:spMk id="2" creationId="{4E2C95EE-6B08-43F1-AF96-CF7670902EC2}"/>
          </ac:spMkLst>
        </pc:spChg>
      </pc:sldChg>
      <pc:sldChg chg="addSp modSp new mod">
        <pc:chgData name="Giacomo Delcaro" userId="863f645b-2c0e-4137-8059-c682504026b2" providerId="ADAL" clId="{1371ABF7-040C-4192-B5BB-ECC1FD804C54}" dt="2021-11-14T21:39:08.557" v="1111" actId="1076"/>
        <pc:sldMkLst>
          <pc:docMk/>
          <pc:sldMk cId="1717397521" sldId="3114"/>
        </pc:sldMkLst>
        <pc:spChg chg="mod">
          <ac:chgData name="Giacomo Delcaro" userId="863f645b-2c0e-4137-8059-c682504026b2" providerId="ADAL" clId="{1371ABF7-040C-4192-B5BB-ECC1FD804C54}" dt="2021-11-14T21:27:04.486" v="810" actId="20577"/>
          <ac:spMkLst>
            <pc:docMk/>
            <pc:sldMk cId="1717397521" sldId="3114"/>
            <ac:spMk id="2" creationId="{3FB487AD-D1EA-4005-8440-4A49601C2482}"/>
          </ac:spMkLst>
        </pc:spChg>
        <pc:spChg chg="add mod">
          <ac:chgData name="Giacomo Delcaro" userId="863f645b-2c0e-4137-8059-c682504026b2" providerId="ADAL" clId="{1371ABF7-040C-4192-B5BB-ECC1FD804C54}" dt="2021-11-14T21:39:08.557" v="1111" actId="1076"/>
          <ac:spMkLst>
            <pc:docMk/>
            <pc:sldMk cId="1717397521" sldId="3114"/>
            <ac:spMk id="6" creationId="{F013D545-AA80-487C-9B34-99530238B46A}"/>
          </ac:spMkLst>
        </pc:spChg>
      </pc:sldChg>
      <pc:sldChg chg="addSp modSp new mod">
        <pc:chgData name="Giacomo Delcaro" userId="863f645b-2c0e-4137-8059-c682504026b2" providerId="ADAL" clId="{1371ABF7-040C-4192-B5BB-ECC1FD804C54}" dt="2021-11-14T21:39:14.489" v="1114" actId="20577"/>
        <pc:sldMkLst>
          <pc:docMk/>
          <pc:sldMk cId="3615339423" sldId="3115"/>
        </pc:sldMkLst>
        <pc:spChg chg="mod">
          <ac:chgData name="Giacomo Delcaro" userId="863f645b-2c0e-4137-8059-c682504026b2" providerId="ADAL" clId="{1371ABF7-040C-4192-B5BB-ECC1FD804C54}" dt="2021-11-14T21:38:54.142" v="1110" actId="20577"/>
          <ac:spMkLst>
            <pc:docMk/>
            <pc:sldMk cId="3615339423" sldId="3115"/>
            <ac:spMk id="2" creationId="{4090882D-6EEE-4603-8CAD-BE2444699046}"/>
          </ac:spMkLst>
        </pc:spChg>
        <pc:spChg chg="add mod">
          <ac:chgData name="Giacomo Delcaro" userId="863f645b-2c0e-4137-8059-c682504026b2" providerId="ADAL" clId="{1371ABF7-040C-4192-B5BB-ECC1FD804C54}" dt="2021-11-14T21:39:14.489" v="1114" actId="20577"/>
          <ac:spMkLst>
            <pc:docMk/>
            <pc:sldMk cId="3615339423" sldId="3115"/>
            <ac:spMk id="6" creationId="{DA240782-D998-4846-9C5C-47CDBC589C37}"/>
          </ac:spMkLst>
        </pc:spChg>
      </pc:sldChg>
      <pc:sldChg chg="modSp new del mod">
        <pc:chgData name="Giacomo Delcaro" userId="863f645b-2c0e-4137-8059-c682504026b2" providerId="ADAL" clId="{1371ABF7-040C-4192-B5BB-ECC1FD804C54}" dt="2021-11-14T21:41:42.278" v="1128" actId="2696"/>
        <pc:sldMkLst>
          <pc:docMk/>
          <pc:sldMk cId="1299356440" sldId="3116"/>
        </pc:sldMkLst>
        <pc:spChg chg="mod">
          <ac:chgData name="Giacomo Delcaro" userId="863f645b-2c0e-4137-8059-c682504026b2" providerId="ADAL" clId="{1371ABF7-040C-4192-B5BB-ECC1FD804C54}" dt="2021-11-14T21:39:24.338" v="1117" actId="20577"/>
          <ac:spMkLst>
            <pc:docMk/>
            <pc:sldMk cId="1299356440" sldId="3116"/>
            <ac:spMk id="2" creationId="{8367568C-C355-447B-B5FD-172758B95FF7}"/>
          </ac:spMkLst>
        </pc:spChg>
      </pc:sldChg>
      <pc:sldChg chg="addSp delSp modSp new mod modClrScheme chgLayout">
        <pc:chgData name="Giacomo Delcaro" userId="863f645b-2c0e-4137-8059-c682504026b2" providerId="ADAL" clId="{1371ABF7-040C-4192-B5BB-ECC1FD804C54}" dt="2021-11-14T21:43:10.026" v="1196" actId="1076"/>
        <pc:sldMkLst>
          <pc:docMk/>
          <pc:sldMk cId="3927890985" sldId="3116"/>
        </pc:sldMkLst>
        <pc:spChg chg="del">
          <ac:chgData name="Giacomo Delcaro" userId="863f645b-2c0e-4137-8059-c682504026b2" providerId="ADAL" clId="{1371ABF7-040C-4192-B5BB-ECC1FD804C54}" dt="2021-11-14T21:41:47.076" v="1130" actId="700"/>
          <ac:spMkLst>
            <pc:docMk/>
            <pc:sldMk cId="3927890985" sldId="3116"/>
            <ac:spMk id="2" creationId="{6841EFAC-EF9F-45F7-B7F1-B25B1E6267E5}"/>
          </ac:spMkLst>
        </pc:spChg>
        <pc:spChg chg="mod ord">
          <ac:chgData name="Giacomo Delcaro" userId="863f645b-2c0e-4137-8059-c682504026b2" providerId="ADAL" clId="{1371ABF7-040C-4192-B5BB-ECC1FD804C54}" dt="2021-11-14T21:41:47.076" v="1130" actId="700"/>
          <ac:spMkLst>
            <pc:docMk/>
            <pc:sldMk cId="3927890985" sldId="3116"/>
            <ac:spMk id="3" creationId="{58C6B252-628F-430D-8566-C125F549FAE8}"/>
          </ac:spMkLst>
        </pc:spChg>
        <pc:spChg chg="mod ord">
          <ac:chgData name="Giacomo Delcaro" userId="863f645b-2c0e-4137-8059-c682504026b2" providerId="ADAL" clId="{1371ABF7-040C-4192-B5BB-ECC1FD804C54}" dt="2021-11-14T21:41:47.076" v="1130" actId="700"/>
          <ac:spMkLst>
            <pc:docMk/>
            <pc:sldMk cId="3927890985" sldId="3116"/>
            <ac:spMk id="4" creationId="{AADAF36C-9688-4A47-B403-4084A9E2E6FB}"/>
          </ac:spMkLst>
        </pc:spChg>
        <pc:spChg chg="mod ord">
          <ac:chgData name="Giacomo Delcaro" userId="863f645b-2c0e-4137-8059-c682504026b2" providerId="ADAL" clId="{1371ABF7-040C-4192-B5BB-ECC1FD804C54}" dt="2021-11-14T21:41:47.076" v="1130" actId="700"/>
          <ac:spMkLst>
            <pc:docMk/>
            <pc:sldMk cId="3927890985" sldId="3116"/>
            <ac:spMk id="5" creationId="{239D3453-BB5F-49FD-8CB6-3F9F44286D51}"/>
          </ac:spMkLst>
        </pc:spChg>
        <pc:spChg chg="add mod">
          <ac:chgData name="Giacomo Delcaro" userId="863f645b-2c0e-4137-8059-c682504026b2" providerId="ADAL" clId="{1371ABF7-040C-4192-B5BB-ECC1FD804C54}" dt="2021-11-14T21:43:10.026" v="1196" actId="1076"/>
          <ac:spMkLst>
            <pc:docMk/>
            <pc:sldMk cId="3927890985" sldId="3116"/>
            <ac:spMk id="6" creationId="{6871F31D-62B2-43DE-9B98-2A11974B069C}"/>
          </ac:spMkLst>
        </pc:spChg>
      </pc:sldChg>
      <pc:sldChg chg="addSp delSp modSp new mod modClrScheme chgLayout">
        <pc:chgData name="Giacomo Delcaro" userId="863f645b-2c0e-4137-8059-c682504026b2" providerId="ADAL" clId="{1371ABF7-040C-4192-B5BB-ECC1FD804C54}" dt="2021-11-14T21:52:07.032" v="1448" actId="12"/>
        <pc:sldMkLst>
          <pc:docMk/>
          <pc:sldMk cId="2191614011" sldId="3117"/>
        </pc:sldMkLst>
        <pc:spChg chg="mod ord">
          <ac:chgData name="Giacomo Delcaro" userId="863f645b-2c0e-4137-8059-c682504026b2" providerId="ADAL" clId="{1371ABF7-040C-4192-B5BB-ECC1FD804C54}" dt="2021-11-14T21:46:04.108" v="1228" actId="700"/>
          <ac:spMkLst>
            <pc:docMk/>
            <pc:sldMk cId="2191614011" sldId="3117"/>
            <ac:spMk id="2" creationId="{7AFE5C42-10C2-43B6-B320-5923A63D81CB}"/>
          </ac:spMkLst>
        </pc:spChg>
        <pc:spChg chg="mod ord">
          <ac:chgData name="Giacomo Delcaro" userId="863f645b-2c0e-4137-8059-c682504026b2" providerId="ADAL" clId="{1371ABF7-040C-4192-B5BB-ECC1FD804C54}" dt="2021-11-14T21:46:04.108" v="1228" actId="700"/>
          <ac:spMkLst>
            <pc:docMk/>
            <pc:sldMk cId="2191614011" sldId="3117"/>
            <ac:spMk id="3" creationId="{82CCC238-8BD6-4EBC-9257-56173B96D2F9}"/>
          </ac:spMkLst>
        </pc:spChg>
        <pc:spChg chg="mod ord">
          <ac:chgData name="Giacomo Delcaro" userId="863f645b-2c0e-4137-8059-c682504026b2" providerId="ADAL" clId="{1371ABF7-040C-4192-B5BB-ECC1FD804C54}" dt="2021-11-14T21:46:04.108" v="1228" actId="700"/>
          <ac:spMkLst>
            <pc:docMk/>
            <pc:sldMk cId="2191614011" sldId="3117"/>
            <ac:spMk id="4" creationId="{D38DB6C6-20FA-414F-B67E-E1001ADD5477}"/>
          </ac:spMkLst>
        </pc:spChg>
        <pc:spChg chg="add mod ord">
          <ac:chgData name="Giacomo Delcaro" userId="863f645b-2c0e-4137-8059-c682504026b2" providerId="ADAL" clId="{1371ABF7-040C-4192-B5BB-ECC1FD804C54}" dt="2021-11-14T21:48:39.440" v="1329" actId="20577"/>
          <ac:spMkLst>
            <pc:docMk/>
            <pc:sldMk cId="2191614011" sldId="3117"/>
            <ac:spMk id="5" creationId="{266FF2DE-7AD3-40BB-9637-E070E43970D6}"/>
          </ac:spMkLst>
        </pc:spChg>
        <pc:spChg chg="add del mod">
          <ac:chgData name="Giacomo Delcaro" userId="863f645b-2c0e-4137-8059-c682504026b2" providerId="ADAL" clId="{1371ABF7-040C-4192-B5BB-ECC1FD804C54}" dt="2021-11-14T21:46:17.079" v="1231"/>
          <ac:spMkLst>
            <pc:docMk/>
            <pc:sldMk cId="2191614011" sldId="3117"/>
            <ac:spMk id="6" creationId="{1A3E2FBE-DAA9-4CD7-A7E5-3ED17A4AE87B}"/>
          </ac:spMkLst>
        </pc:spChg>
        <pc:spChg chg="add del mod">
          <ac:chgData name="Giacomo Delcaro" userId="863f645b-2c0e-4137-8059-c682504026b2" providerId="ADAL" clId="{1371ABF7-040C-4192-B5BB-ECC1FD804C54}" dt="2021-11-14T21:48:30.856" v="1322" actId="478"/>
          <ac:spMkLst>
            <pc:docMk/>
            <pc:sldMk cId="2191614011" sldId="3117"/>
            <ac:spMk id="7" creationId="{9809256A-0931-4E26-8C71-34B8370CDB81}"/>
          </ac:spMkLst>
        </pc:spChg>
        <pc:spChg chg="add del mod">
          <ac:chgData name="Giacomo Delcaro" userId="863f645b-2c0e-4137-8059-c682504026b2" providerId="ADAL" clId="{1371ABF7-040C-4192-B5BB-ECC1FD804C54}" dt="2021-11-14T21:51:50.064" v="1432" actId="478"/>
          <ac:spMkLst>
            <pc:docMk/>
            <pc:sldMk cId="2191614011" sldId="3117"/>
            <ac:spMk id="8" creationId="{9F3E4DCA-C4FB-416B-AC5E-8258B9332A2D}"/>
          </ac:spMkLst>
        </pc:spChg>
        <pc:spChg chg="add mod">
          <ac:chgData name="Giacomo Delcaro" userId="863f645b-2c0e-4137-8059-c682504026b2" providerId="ADAL" clId="{1371ABF7-040C-4192-B5BB-ECC1FD804C54}" dt="2021-11-14T21:52:07.032" v="1448" actId="12"/>
          <ac:spMkLst>
            <pc:docMk/>
            <pc:sldMk cId="2191614011" sldId="3117"/>
            <ac:spMk id="9" creationId="{2CE0CFB2-DA31-4C31-8F9B-0382708A89BB}"/>
          </ac:spMkLst>
        </pc:spChg>
      </pc:sldChg>
      <pc:sldChg chg="addSp modSp new del mod modClrScheme chgLayout">
        <pc:chgData name="Giacomo Delcaro" userId="863f645b-2c0e-4137-8059-c682504026b2" providerId="ADAL" clId="{1371ABF7-040C-4192-B5BB-ECC1FD804C54}" dt="2021-11-14T21:45:58.407" v="1226" actId="47"/>
        <pc:sldMkLst>
          <pc:docMk/>
          <pc:sldMk cId="2819955899" sldId="3117"/>
        </pc:sldMkLst>
        <pc:spChg chg="mod ord">
          <ac:chgData name="Giacomo Delcaro" userId="863f645b-2c0e-4137-8059-c682504026b2" providerId="ADAL" clId="{1371ABF7-040C-4192-B5BB-ECC1FD804C54}" dt="2021-11-14T21:43:46.505" v="1198" actId="700"/>
          <ac:spMkLst>
            <pc:docMk/>
            <pc:sldMk cId="2819955899" sldId="3117"/>
            <ac:spMk id="2" creationId="{DE7B0D09-A105-4CA3-9096-737E5EC41744}"/>
          </ac:spMkLst>
        </pc:spChg>
        <pc:spChg chg="mod ord">
          <ac:chgData name="Giacomo Delcaro" userId="863f645b-2c0e-4137-8059-c682504026b2" providerId="ADAL" clId="{1371ABF7-040C-4192-B5BB-ECC1FD804C54}" dt="2021-11-14T21:43:46.505" v="1198" actId="700"/>
          <ac:spMkLst>
            <pc:docMk/>
            <pc:sldMk cId="2819955899" sldId="3117"/>
            <ac:spMk id="3" creationId="{21ECBBC0-2E56-4C61-941E-D3059DFDEC2F}"/>
          </ac:spMkLst>
        </pc:spChg>
        <pc:spChg chg="mod ord">
          <ac:chgData name="Giacomo Delcaro" userId="863f645b-2c0e-4137-8059-c682504026b2" providerId="ADAL" clId="{1371ABF7-040C-4192-B5BB-ECC1FD804C54}" dt="2021-11-14T21:43:46.505" v="1198" actId="700"/>
          <ac:spMkLst>
            <pc:docMk/>
            <pc:sldMk cId="2819955899" sldId="3117"/>
            <ac:spMk id="4" creationId="{C2E5998F-CA99-4FE4-80A8-B097D2AF878B}"/>
          </ac:spMkLst>
        </pc:spChg>
        <pc:spChg chg="add mod ord">
          <ac:chgData name="Giacomo Delcaro" userId="863f645b-2c0e-4137-8059-c682504026b2" providerId="ADAL" clId="{1371ABF7-040C-4192-B5BB-ECC1FD804C54}" dt="2021-11-14T21:43:46.505" v="1198" actId="700"/>
          <ac:spMkLst>
            <pc:docMk/>
            <pc:sldMk cId="2819955899" sldId="3117"/>
            <ac:spMk id="5" creationId="{97E20C59-AF8F-4BF7-80F1-64068125F021}"/>
          </ac:spMkLst>
        </pc:spChg>
      </pc:sldChg>
      <pc:sldChg chg="addSp delSp modSp new del mod modClrScheme chgLayout">
        <pc:chgData name="Giacomo Delcaro" userId="863f645b-2c0e-4137-8059-c682504026b2" providerId="ADAL" clId="{1371ABF7-040C-4192-B5BB-ECC1FD804C54}" dt="2021-11-14T21:41:40.610" v="1127" actId="2696"/>
        <pc:sldMkLst>
          <pc:docMk/>
          <pc:sldMk cId="4015126364" sldId="3117"/>
        </pc:sldMkLst>
        <pc:spChg chg="del">
          <ac:chgData name="Giacomo Delcaro" userId="863f645b-2c0e-4137-8059-c682504026b2" providerId="ADAL" clId="{1371ABF7-040C-4192-B5BB-ECC1FD804C54}" dt="2021-11-14T21:40:06.130" v="1121" actId="700"/>
          <ac:spMkLst>
            <pc:docMk/>
            <pc:sldMk cId="4015126364" sldId="3117"/>
            <ac:spMk id="2" creationId="{646AB622-7F73-4603-8A3C-6AEBA4312DD6}"/>
          </ac:spMkLst>
        </pc:spChg>
        <pc:spChg chg="mod ord">
          <ac:chgData name="Giacomo Delcaro" userId="863f645b-2c0e-4137-8059-c682504026b2" providerId="ADAL" clId="{1371ABF7-040C-4192-B5BB-ECC1FD804C54}" dt="2021-11-14T21:40:31.685" v="1124" actId="700"/>
          <ac:spMkLst>
            <pc:docMk/>
            <pc:sldMk cId="4015126364" sldId="3117"/>
            <ac:spMk id="3" creationId="{C94B97C6-0B94-47B4-AE56-403500DB41BE}"/>
          </ac:spMkLst>
        </pc:spChg>
        <pc:spChg chg="mod ord">
          <ac:chgData name="Giacomo Delcaro" userId="863f645b-2c0e-4137-8059-c682504026b2" providerId="ADAL" clId="{1371ABF7-040C-4192-B5BB-ECC1FD804C54}" dt="2021-11-14T21:40:36.685" v="1125" actId="1076"/>
          <ac:spMkLst>
            <pc:docMk/>
            <pc:sldMk cId="4015126364" sldId="3117"/>
            <ac:spMk id="4" creationId="{4972E894-83BC-43F1-9906-9293D64062BB}"/>
          </ac:spMkLst>
        </pc:spChg>
        <pc:spChg chg="mod ord">
          <ac:chgData name="Giacomo Delcaro" userId="863f645b-2c0e-4137-8059-c682504026b2" providerId="ADAL" clId="{1371ABF7-040C-4192-B5BB-ECC1FD804C54}" dt="2021-11-14T21:40:31.685" v="1124" actId="700"/>
          <ac:spMkLst>
            <pc:docMk/>
            <pc:sldMk cId="4015126364" sldId="3117"/>
            <ac:spMk id="5" creationId="{9102A1D6-9B59-4047-B731-F84D14A13835}"/>
          </ac:spMkLst>
        </pc:spChg>
        <pc:spChg chg="add del mod ord">
          <ac:chgData name="Giacomo Delcaro" userId="863f645b-2c0e-4137-8059-c682504026b2" providerId="ADAL" clId="{1371ABF7-040C-4192-B5BB-ECC1FD804C54}" dt="2021-11-14T21:40:31.685" v="1124" actId="700"/>
          <ac:spMkLst>
            <pc:docMk/>
            <pc:sldMk cId="4015126364" sldId="3117"/>
            <ac:spMk id="6" creationId="{F6221248-56D3-46C3-963D-5CD946C48DD9}"/>
          </ac:spMkLst>
        </pc:spChg>
        <pc:spChg chg="add del mod ord">
          <ac:chgData name="Giacomo Delcaro" userId="863f645b-2c0e-4137-8059-c682504026b2" providerId="ADAL" clId="{1371ABF7-040C-4192-B5BB-ECC1FD804C54}" dt="2021-11-14T21:40:31.685" v="1124" actId="700"/>
          <ac:spMkLst>
            <pc:docMk/>
            <pc:sldMk cId="4015126364" sldId="3117"/>
            <ac:spMk id="7" creationId="{3091BFC2-58F6-4668-9E36-DC5B96D4580D}"/>
          </ac:spMkLst>
        </pc:spChg>
        <pc:spChg chg="add del mod ord">
          <ac:chgData name="Giacomo Delcaro" userId="863f645b-2c0e-4137-8059-c682504026b2" providerId="ADAL" clId="{1371ABF7-040C-4192-B5BB-ECC1FD804C54}" dt="2021-11-14T21:40:31.685" v="1124" actId="700"/>
          <ac:spMkLst>
            <pc:docMk/>
            <pc:sldMk cId="4015126364" sldId="3117"/>
            <ac:spMk id="8" creationId="{438D8849-0DFB-458D-98D8-18A94C1C1330}"/>
          </ac:spMkLst>
        </pc:spChg>
        <pc:spChg chg="add del mod ord">
          <ac:chgData name="Giacomo Delcaro" userId="863f645b-2c0e-4137-8059-c682504026b2" providerId="ADAL" clId="{1371ABF7-040C-4192-B5BB-ECC1FD804C54}" dt="2021-11-14T21:40:31.685" v="1124" actId="700"/>
          <ac:spMkLst>
            <pc:docMk/>
            <pc:sldMk cId="4015126364" sldId="3117"/>
            <ac:spMk id="9" creationId="{31C7EBAF-A2DA-40E1-BF1A-BAD3C8382007}"/>
          </ac:spMkLst>
        </pc:spChg>
        <pc:spChg chg="add del mod ord">
          <ac:chgData name="Giacomo Delcaro" userId="863f645b-2c0e-4137-8059-c682504026b2" providerId="ADAL" clId="{1371ABF7-040C-4192-B5BB-ECC1FD804C54}" dt="2021-11-14T21:40:31.685" v="1124" actId="700"/>
          <ac:spMkLst>
            <pc:docMk/>
            <pc:sldMk cId="4015126364" sldId="3117"/>
            <ac:spMk id="10" creationId="{2432A2ED-8B22-4C96-BEFD-976B836A9C63}"/>
          </ac:spMkLst>
        </pc:spChg>
      </pc:sldChg>
      <pc:sldChg chg="addSp delSp modSp add mod">
        <pc:chgData name="Giacomo Delcaro" userId="863f645b-2c0e-4137-8059-c682504026b2" providerId="ADAL" clId="{1371ABF7-040C-4192-B5BB-ECC1FD804C54}" dt="2021-11-14T21:51:46.898" v="1431" actId="20577"/>
        <pc:sldMkLst>
          <pc:docMk/>
          <pc:sldMk cId="1212066235" sldId="3118"/>
        </pc:sldMkLst>
        <pc:spChg chg="mod">
          <ac:chgData name="Giacomo Delcaro" userId="863f645b-2c0e-4137-8059-c682504026b2" providerId="ADAL" clId="{1371ABF7-040C-4192-B5BB-ECC1FD804C54}" dt="2021-11-14T21:48:47.298" v="1343" actId="20577"/>
          <ac:spMkLst>
            <pc:docMk/>
            <pc:sldMk cId="1212066235" sldId="3118"/>
            <ac:spMk id="5" creationId="{266FF2DE-7AD3-40BB-9637-E070E43970D6}"/>
          </ac:spMkLst>
        </pc:spChg>
        <pc:spChg chg="del mod">
          <ac:chgData name="Giacomo Delcaro" userId="863f645b-2c0e-4137-8059-c682504026b2" providerId="ADAL" clId="{1371ABF7-040C-4192-B5BB-ECC1FD804C54}" dt="2021-11-14T21:48:27.152" v="1321" actId="478"/>
          <ac:spMkLst>
            <pc:docMk/>
            <pc:sldMk cId="1212066235" sldId="3118"/>
            <ac:spMk id="7" creationId="{9809256A-0931-4E26-8C71-34B8370CDB81}"/>
          </ac:spMkLst>
        </pc:spChg>
        <pc:spChg chg="add del mod">
          <ac:chgData name="Giacomo Delcaro" userId="863f645b-2c0e-4137-8059-c682504026b2" providerId="ADAL" clId="{1371ABF7-040C-4192-B5BB-ECC1FD804C54}" dt="2021-11-14T21:51:43.072" v="1428" actId="478"/>
          <ac:spMkLst>
            <pc:docMk/>
            <pc:sldMk cId="1212066235" sldId="3118"/>
            <ac:spMk id="8" creationId="{CFD62903-045C-4A5C-8480-8B0F0A989F44}"/>
          </ac:spMkLst>
        </pc:spChg>
        <pc:spChg chg="add mod">
          <ac:chgData name="Giacomo Delcaro" userId="863f645b-2c0e-4137-8059-c682504026b2" providerId="ADAL" clId="{1371ABF7-040C-4192-B5BB-ECC1FD804C54}" dt="2021-11-14T21:51:46.898" v="1431" actId="20577"/>
          <ac:spMkLst>
            <pc:docMk/>
            <pc:sldMk cId="1212066235" sldId="3118"/>
            <ac:spMk id="9" creationId="{D9517F68-CF79-4E8C-A1FC-E190D9479D22}"/>
          </ac:spMkLst>
        </pc:spChg>
      </pc:sldChg>
      <pc:sldChg chg="addSp delSp modSp new mod">
        <pc:chgData name="Giacomo Delcaro" userId="863f645b-2c0e-4137-8059-c682504026b2" providerId="ADAL" clId="{1371ABF7-040C-4192-B5BB-ECC1FD804C54}" dt="2021-11-14T21:51:40.113" v="1427" actId="20577"/>
        <pc:sldMkLst>
          <pc:docMk/>
          <pc:sldMk cId="3304283516" sldId="3119"/>
        </pc:sldMkLst>
        <pc:spChg chg="mod">
          <ac:chgData name="Giacomo Delcaro" userId="863f645b-2c0e-4137-8059-c682504026b2" providerId="ADAL" clId="{1371ABF7-040C-4192-B5BB-ECC1FD804C54}" dt="2021-11-14T21:48:14.523" v="1319" actId="20577"/>
          <ac:spMkLst>
            <pc:docMk/>
            <pc:sldMk cId="3304283516" sldId="3119"/>
            <ac:spMk id="2" creationId="{204ECEC1-7431-461D-A349-9CFC03EF2877}"/>
          </ac:spMkLst>
        </pc:spChg>
        <pc:spChg chg="del">
          <ac:chgData name="Giacomo Delcaro" userId="863f645b-2c0e-4137-8059-c682504026b2" providerId="ADAL" clId="{1371ABF7-040C-4192-B5BB-ECC1FD804C54}" dt="2021-11-14T21:51:33.864" v="1423" actId="478"/>
          <ac:spMkLst>
            <pc:docMk/>
            <pc:sldMk cId="3304283516" sldId="3119"/>
            <ac:spMk id="6" creationId="{A0A5B475-C010-4F1F-BAC0-22AA6F1AD9A4}"/>
          </ac:spMkLst>
        </pc:spChg>
        <pc:spChg chg="add mod">
          <ac:chgData name="Giacomo Delcaro" userId="863f645b-2c0e-4137-8059-c682504026b2" providerId="ADAL" clId="{1371ABF7-040C-4192-B5BB-ECC1FD804C54}" dt="2021-11-14T21:51:40.113" v="1427" actId="20577"/>
          <ac:spMkLst>
            <pc:docMk/>
            <pc:sldMk cId="3304283516" sldId="3119"/>
            <ac:spMk id="7" creationId="{2B6314C9-14B1-4ECF-A4E2-38FDB3B3D3CA}"/>
          </ac:spMkLst>
        </pc:spChg>
      </pc:sldChg>
      <pc:sldChg chg="addSp delSp modSp new mod">
        <pc:chgData name="Giacomo Delcaro" userId="863f645b-2c0e-4137-8059-c682504026b2" providerId="ADAL" clId="{1371ABF7-040C-4192-B5BB-ECC1FD804C54}" dt="2021-11-14T21:51:30.419" v="1422" actId="20577"/>
        <pc:sldMkLst>
          <pc:docMk/>
          <pc:sldMk cId="3594178291" sldId="3120"/>
        </pc:sldMkLst>
        <pc:spChg chg="mod">
          <ac:chgData name="Giacomo Delcaro" userId="863f645b-2c0e-4137-8059-c682504026b2" providerId="ADAL" clId="{1371ABF7-040C-4192-B5BB-ECC1FD804C54}" dt="2021-11-14T21:49:03.433" v="1364" actId="20577"/>
          <ac:spMkLst>
            <pc:docMk/>
            <pc:sldMk cId="3594178291" sldId="3120"/>
            <ac:spMk id="2" creationId="{2337E018-0AEF-43AA-BCCE-262B00C05B7F}"/>
          </ac:spMkLst>
        </pc:spChg>
        <pc:spChg chg="del">
          <ac:chgData name="Giacomo Delcaro" userId="863f645b-2c0e-4137-8059-c682504026b2" providerId="ADAL" clId="{1371ABF7-040C-4192-B5BB-ECC1FD804C54}" dt="2021-11-14T21:51:25.648" v="1418" actId="478"/>
          <ac:spMkLst>
            <pc:docMk/>
            <pc:sldMk cId="3594178291" sldId="3120"/>
            <ac:spMk id="6" creationId="{75522280-5BE0-4D9B-98F6-9AF449394775}"/>
          </ac:spMkLst>
        </pc:spChg>
        <pc:spChg chg="add mod">
          <ac:chgData name="Giacomo Delcaro" userId="863f645b-2c0e-4137-8059-c682504026b2" providerId="ADAL" clId="{1371ABF7-040C-4192-B5BB-ECC1FD804C54}" dt="2021-11-14T21:51:30.419" v="1422" actId="20577"/>
          <ac:spMkLst>
            <pc:docMk/>
            <pc:sldMk cId="3594178291" sldId="3120"/>
            <ac:spMk id="7" creationId="{705218AB-D837-4AC7-AEDD-22CEC15A7DD5}"/>
          </ac:spMkLst>
        </pc:spChg>
      </pc:sldChg>
      <pc:sldChg chg="del">
        <pc:chgData name="Giacomo Delcaro" userId="863f645b-2c0e-4137-8059-c682504026b2" providerId="ADAL" clId="{1371ABF7-040C-4192-B5BB-ECC1FD804C54}" dt="2021-11-14T20:44:21.738" v="30" actId="47"/>
        <pc:sldMkLst>
          <pc:docMk/>
          <pc:sldMk cId="3460657254" sldId="3121"/>
        </pc:sldMkLst>
      </pc:sldChg>
      <pc:sldChg chg="addSp delSp modSp new mod chgLayout">
        <pc:chgData name="Giacomo Delcaro" userId="863f645b-2c0e-4137-8059-c682504026b2" providerId="ADAL" clId="{1371ABF7-040C-4192-B5BB-ECC1FD804C54}" dt="2021-11-14T22:00:58.797" v="1453" actId="700"/>
        <pc:sldMkLst>
          <pc:docMk/>
          <pc:sldMk cId="3760170015" sldId="3121"/>
        </pc:sldMkLst>
        <pc:spChg chg="mod ord">
          <ac:chgData name="Giacomo Delcaro" userId="863f645b-2c0e-4137-8059-c682504026b2" providerId="ADAL" clId="{1371ABF7-040C-4192-B5BB-ECC1FD804C54}" dt="2021-11-14T22:00:58.797" v="1453" actId="700"/>
          <ac:spMkLst>
            <pc:docMk/>
            <pc:sldMk cId="3760170015" sldId="3121"/>
            <ac:spMk id="2" creationId="{6386EB72-F53D-41F2-9DE2-92FE774EBA5A}"/>
          </ac:spMkLst>
        </pc:spChg>
        <pc:spChg chg="mod ord">
          <ac:chgData name="Giacomo Delcaro" userId="863f645b-2c0e-4137-8059-c682504026b2" providerId="ADAL" clId="{1371ABF7-040C-4192-B5BB-ECC1FD804C54}" dt="2021-11-14T22:00:58.797" v="1453" actId="700"/>
          <ac:spMkLst>
            <pc:docMk/>
            <pc:sldMk cId="3760170015" sldId="3121"/>
            <ac:spMk id="3" creationId="{B554241D-34D9-42F4-864E-850D1160A5BC}"/>
          </ac:spMkLst>
        </pc:spChg>
        <pc:spChg chg="mod ord">
          <ac:chgData name="Giacomo Delcaro" userId="863f645b-2c0e-4137-8059-c682504026b2" providerId="ADAL" clId="{1371ABF7-040C-4192-B5BB-ECC1FD804C54}" dt="2021-11-14T22:00:58.797" v="1453" actId="700"/>
          <ac:spMkLst>
            <pc:docMk/>
            <pc:sldMk cId="3760170015" sldId="3121"/>
            <ac:spMk id="4" creationId="{5F4E234C-D12A-46DC-A229-425412F4DEE7}"/>
          </ac:spMkLst>
        </pc:spChg>
        <pc:spChg chg="mod ord">
          <ac:chgData name="Giacomo Delcaro" userId="863f645b-2c0e-4137-8059-c682504026b2" providerId="ADAL" clId="{1371ABF7-040C-4192-B5BB-ECC1FD804C54}" dt="2021-11-14T22:00:58.797" v="1453" actId="700"/>
          <ac:spMkLst>
            <pc:docMk/>
            <pc:sldMk cId="3760170015" sldId="3121"/>
            <ac:spMk id="5" creationId="{A162A46E-7C88-4EF0-90E9-4E858635BD28}"/>
          </ac:spMkLst>
        </pc:spChg>
        <pc:spChg chg="del">
          <ac:chgData name="Giacomo Delcaro" userId="863f645b-2c0e-4137-8059-c682504026b2" providerId="ADAL" clId="{1371ABF7-040C-4192-B5BB-ECC1FD804C54}" dt="2021-11-14T21:50:51.321" v="1373" actId="478"/>
          <ac:spMkLst>
            <pc:docMk/>
            <pc:sldMk cId="3760170015" sldId="3121"/>
            <ac:spMk id="6" creationId="{64E6B562-6BA4-49E5-B527-72156851084E}"/>
          </ac:spMkLst>
        </pc:spChg>
        <pc:spChg chg="add mod">
          <ac:chgData name="Giacomo Delcaro" userId="863f645b-2c0e-4137-8059-c682504026b2" providerId="ADAL" clId="{1371ABF7-040C-4192-B5BB-ECC1FD804C54}" dt="2021-11-14T21:51:20.009" v="1417" actId="20577"/>
          <ac:spMkLst>
            <pc:docMk/>
            <pc:sldMk cId="3760170015" sldId="3121"/>
            <ac:spMk id="7" creationId="{F36FE29F-BD88-41BE-BB20-06D916FF681A}"/>
          </ac:spMkLst>
        </pc:spChg>
      </pc:sldChg>
      <pc:sldChg chg="addSp delSp modSp new mod modClrScheme chgLayout">
        <pc:chgData name="Giacomo Delcaro" userId="863f645b-2c0e-4137-8059-c682504026b2" providerId="ADAL" clId="{1371ABF7-040C-4192-B5BB-ECC1FD804C54}" dt="2021-11-14T22:02:10.743" v="1547" actId="404"/>
        <pc:sldMkLst>
          <pc:docMk/>
          <pc:sldMk cId="1419092278" sldId="3122"/>
        </pc:sldMkLst>
        <pc:spChg chg="del">
          <ac:chgData name="Giacomo Delcaro" userId="863f645b-2c0e-4137-8059-c682504026b2" providerId="ADAL" clId="{1371ABF7-040C-4192-B5BB-ECC1FD804C54}" dt="2021-11-14T21:56:22.517" v="1450" actId="700"/>
          <ac:spMkLst>
            <pc:docMk/>
            <pc:sldMk cId="1419092278" sldId="3122"/>
            <ac:spMk id="2" creationId="{4FE58605-89C3-41F5-8510-549B27623922}"/>
          </ac:spMkLst>
        </pc:spChg>
        <pc:spChg chg="mod ord">
          <ac:chgData name="Giacomo Delcaro" userId="863f645b-2c0e-4137-8059-c682504026b2" providerId="ADAL" clId="{1371ABF7-040C-4192-B5BB-ECC1FD804C54}" dt="2021-11-14T21:56:22.517" v="1450" actId="700"/>
          <ac:spMkLst>
            <pc:docMk/>
            <pc:sldMk cId="1419092278" sldId="3122"/>
            <ac:spMk id="3" creationId="{AF2D7A23-0F0D-4D66-90BB-ACA80E61ECCE}"/>
          </ac:spMkLst>
        </pc:spChg>
        <pc:spChg chg="mod ord">
          <ac:chgData name="Giacomo Delcaro" userId="863f645b-2c0e-4137-8059-c682504026b2" providerId="ADAL" clId="{1371ABF7-040C-4192-B5BB-ECC1FD804C54}" dt="2021-11-14T21:56:22.517" v="1450" actId="700"/>
          <ac:spMkLst>
            <pc:docMk/>
            <pc:sldMk cId="1419092278" sldId="3122"/>
            <ac:spMk id="4" creationId="{61781D9F-5BA7-47C5-814B-3091CCAFD1D0}"/>
          </ac:spMkLst>
        </pc:spChg>
        <pc:spChg chg="mod ord">
          <ac:chgData name="Giacomo Delcaro" userId="863f645b-2c0e-4137-8059-c682504026b2" providerId="ADAL" clId="{1371ABF7-040C-4192-B5BB-ECC1FD804C54}" dt="2021-11-14T21:56:22.517" v="1450" actId="700"/>
          <ac:spMkLst>
            <pc:docMk/>
            <pc:sldMk cId="1419092278" sldId="3122"/>
            <ac:spMk id="5" creationId="{72D78153-E67B-4B2F-A485-680A9695BF83}"/>
          </ac:spMkLst>
        </pc:spChg>
        <pc:spChg chg="del">
          <ac:chgData name="Giacomo Delcaro" userId="863f645b-2c0e-4137-8059-c682504026b2" providerId="ADAL" clId="{1371ABF7-040C-4192-B5BB-ECC1FD804C54}" dt="2021-11-14T21:56:22.517" v="1450" actId="700"/>
          <ac:spMkLst>
            <pc:docMk/>
            <pc:sldMk cId="1419092278" sldId="3122"/>
            <ac:spMk id="6" creationId="{E65FD077-FCEF-44FC-978D-F65E3A62B596}"/>
          </ac:spMkLst>
        </pc:spChg>
        <pc:spChg chg="add mod">
          <ac:chgData name="Giacomo Delcaro" userId="863f645b-2c0e-4137-8059-c682504026b2" providerId="ADAL" clId="{1371ABF7-040C-4192-B5BB-ECC1FD804C54}" dt="2021-11-14T22:02:10.743" v="1547" actId="404"/>
          <ac:spMkLst>
            <pc:docMk/>
            <pc:sldMk cId="1419092278" sldId="3122"/>
            <ac:spMk id="7" creationId="{8C9B9BC9-35AE-431E-A9F4-FD2DB2274845}"/>
          </ac:spMkLst>
        </pc:spChg>
      </pc:sldChg>
      <pc:sldChg chg="modSp add mod">
        <pc:chgData name="Giacomo Delcaro" userId="863f645b-2c0e-4137-8059-c682504026b2" providerId="ADAL" clId="{1371ABF7-040C-4192-B5BB-ECC1FD804C54}" dt="2021-11-14T22:01:26.296" v="1506" actId="20577"/>
        <pc:sldMkLst>
          <pc:docMk/>
          <pc:sldMk cId="1903284508" sldId="3123"/>
        </pc:sldMkLst>
        <pc:spChg chg="mod">
          <ac:chgData name="Giacomo Delcaro" userId="863f645b-2c0e-4137-8059-c682504026b2" providerId="ADAL" clId="{1371ABF7-040C-4192-B5BB-ECC1FD804C54}" dt="2021-11-14T22:01:26.296" v="1506" actId="20577"/>
          <ac:spMkLst>
            <pc:docMk/>
            <pc:sldMk cId="1903284508" sldId="3123"/>
            <ac:spMk id="2" creationId="{6386EB72-F53D-41F2-9DE2-92FE774EBA5A}"/>
          </ac:spMkLst>
        </pc:spChg>
      </pc:sldChg>
      <pc:sldChg chg="addSp modSp new mod modClrScheme chgLayout">
        <pc:chgData name="Giacomo Delcaro" userId="863f645b-2c0e-4137-8059-c682504026b2" providerId="ADAL" clId="{1371ABF7-040C-4192-B5BB-ECC1FD804C54}" dt="2021-11-14T22:27:30.774" v="1777" actId="20577"/>
        <pc:sldMkLst>
          <pc:docMk/>
          <pc:sldMk cId="3215311671" sldId="3124"/>
        </pc:sldMkLst>
        <pc:spChg chg="mod ord">
          <ac:chgData name="Giacomo Delcaro" userId="863f645b-2c0e-4137-8059-c682504026b2" providerId="ADAL" clId="{1371ABF7-040C-4192-B5BB-ECC1FD804C54}" dt="2021-11-14T22:02:19.874" v="1549" actId="700"/>
          <ac:spMkLst>
            <pc:docMk/>
            <pc:sldMk cId="3215311671" sldId="3124"/>
            <ac:spMk id="2" creationId="{27809AF7-1D87-4CA0-A113-C4C78148C0B0}"/>
          </ac:spMkLst>
        </pc:spChg>
        <pc:spChg chg="mod ord">
          <ac:chgData name="Giacomo Delcaro" userId="863f645b-2c0e-4137-8059-c682504026b2" providerId="ADAL" clId="{1371ABF7-040C-4192-B5BB-ECC1FD804C54}" dt="2021-11-14T22:02:19.874" v="1549" actId="700"/>
          <ac:spMkLst>
            <pc:docMk/>
            <pc:sldMk cId="3215311671" sldId="3124"/>
            <ac:spMk id="3" creationId="{E860D254-9B76-43D0-B353-AFE0D8E5F5E1}"/>
          </ac:spMkLst>
        </pc:spChg>
        <pc:spChg chg="mod ord">
          <ac:chgData name="Giacomo Delcaro" userId="863f645b-2c0e-4137-8059-c682504026b2" providerId="ADAL" clId="{1371ABF7-040C-4192-B5BB-ECC1FD804C54}" dt="2021-11-14T22:02:19.874" v="1549" actId="700"/>
          <ac:spMkLst>
            <pc:docMk/>
            <pc:sldMk cId="3215311671" sldId="3124"/>
            <ac:spMk id="4" creationId="{33D6394F-7AA1-44CE-8420-2EE7FDDF183C}"/>
          </ac:spMkLst>
        </pc:spChg>
        <pc:spChg chg="add mod ord">
          <ac:chgData name="Giacomo Delcaro" userId="863f645b-2c0e-4137-8059-c682504026b2" providerId="ADAL" clId="{1371ABF7-040C-4192-B5BB-ECC1FD804C54}" dt="2021-11-14T22:06:33.416" v="1620" actId="20577"/>
          <ac:spMkLst>
            <pc:docMk/>
            <pc:sldMk cId="3215311671" sldId="3124"/>
            <ac:spMk id="5" creationId="{920E97B0-DF80-49C3-A133-FCF7259013A7}"/>
          </ac:spMkLst>
        </pc:spChg>
        <pc:spChg chg="add mod">
          <ac:chgData name="Giacomo Delcaro" userId="863f645b-2c0e-4137-8059-c682504026b2" providerId="ADAL" clId="{1371ABF7-040C-4192-B5BB-ECC1FD804C54}" dt="2021-11-14T22:27:30.774" v="1777" actId="20577"/>
          <ac:spMkLst>
            <pc:docMk/>
            <pc:sldMk cId="3215311671" sldId="3124"/>
            <ac:spMk id="6" creationId="{73184A6D-50AC-404C-A2EE-10AEEF494431}"/>
          </ac:spMkLst>
        </pc:spChg>
      </pc:sldChg>
      <pc:sldChg chg="addSp delSp modSp new mod">
        <pc:chgData name="Giacomo Delcaro" userId="863f645b-2c0e-4137-8059-c682504026b2" providerId="ADAL" clId="{1371ABF7-040C-4192-B5BB-ECC1FD804C54}" dt="2021-11-14T22:28:55.088" v="1861" actId="20577"/>
        <pc:sldMkLst>
          <pc:docMk/>
          <pc:sldMk cId="873998144" sldId="3125"/>
        </pc:sldMkLst>
        <pc:spChg chg="mod">
          <ac:chgData name="Giacomo Delcaro" userId="863f645b-2c0e-4137-8059-c682504026b2" providerId="ADAL" clId="{1371ABF7-040C-4192-B5BB-ECC1FD804C54}" dt="2021-11-14T22:28:05.182" v="1826" actId="20577"/>
          <ac:spMkLst>
            <pc:docMk/>
            <pc:sldMk cId="873998144" sldId="3125"/>
            <ac:spMk id="2" creationId="{B365A740-2BD7-4145-8C21-1DE8933B35B1}"/>
          </ac:spMkLst>
        </pc:spChg>
        <pc:spChg chg="del">
          <ac:chgData name="Giacomo Delcaro" userId="863f645b-2c0e-4137-8059-c682504026b2" providerId="ADAL" clId="{1371ABF7-040C-4192-B5BB-ECC1FD804C54}" dt="2021-11-14T22:28:30.005" v="1848" actId="478"/>
          <ac:spMkLst>
            <pc:docMk/>
            <pc:sldMk cId="873998144" sldId="3125"/>
            <ac:spMk id="6" creationId="{A363A804-B582-4F50-9CE7-8A0C2E126678}"/>
          </ac:spMkLst>
        </pc:spChg>
        <pc:spChg chg="add mod">
          <ac:chgData name="Giacomo Delcaro" userId="863f645b-2c0e-4137-8059-c682504026b2" providerId="ADAL" clId="{1371ABF7-040C-4192-B5BB-ECC1FD804C54}" dt="2021-11-14T22:28:55.088" v="1861" actId="20577"/>
          <ac:spMkLst>
            <pc:docMk/>
            <pc:sldMk cId="873998144" sldId="3125"/>
            <ac:spMk id="7" creationId="{0EF28358-3059-44EC-A7A9-9BE6DAC09F21}"/>
          </ac:spMkLst>
        </pc:spChg>
      </pc:sldChg>
      <pc:sldChg chg="addSp delSp modSp add mod">
        <pc:chgData name="Giacomo Delcaro" userId="863f645b-2c0e-4137-8059-c682504026b2" providerId="ADAL" clId="{1371ABF7-040C-4192-B5BB-ECC1FD804C54}" dt="2021-11-14T22:28:51.398" v="1858" actId="20577"/>
        <pc:sldMkLst>
          <pc:docMk/>
          <pc:sldMk cId="1407864534" sldId="3126"/>
        </pc:sldMkLst>
        <pc:spChg chg="mod">
          <ac:chgData name="Giacomo Delcaro" userId="863f645b-2c0e-4137-8059-c682504026b2" providerId="ADAL" clId="{1371ABF7-040C-4192-B5BB-ECC1FD804C54}" dt="2021-11-14T22:28:16.566" v="1837" actId="20577"/>
          <ac:spMkLst>
            <pc:docMk/>
            <pc:sldMk cId="1407864534" sldId="3126"/>
            <ac:spMk id="2" creationId="{B365A740-2BD7-4145-8C21-1DE8933B35B1}"/>
          </ac:spMkLst>
        </pc:spChg>
        <pc:spChg chg="del mod">
          <ac:chgData name="Giacomo Delcaro" userId="863f645b-2c0e-4137-8059-c682504026b2" providerId="ADAL" clId="{1371ABF7-040C-4192-B5BB-ECC1FD804C54}" dt="2021-11-14T22:28:42.734" v="1852" actId="478"/>
          <ac:spMkLst>
            <pc:docMk/>
            <pc:sldMk cId="1407864534" sldId="3126"/>
            <ac:spMk id="6" creationId="{A363A804-B582-4F50-9CE7-8A0C2E126678}"/>
          </ac:spMkLst>
        </pc:spChg>
        <pc:spChg chg="add mod">
          <ac:chgData name="Giacomo Delcaro" userId="863f645b-2c0e-4137-8059-c682504026b2" providerId="ADAL" clId="{1371ABF7-040C-4192-B5BB-ECC1FD804C54}" dt="2021-11-14T22:28:51.398" v="1858" actId="20577"/>
          <ac:spMkLst>
            <pc:docMk/>
            <pc:sldMk cId="1407864534" sldId="3126"/>
            <ac:spMk id="19" creationId="{5871BEA2-3076-4A2F-870B-AB8815F24D44}"/>
          </ac:spMkLst>
        </pc:spChg>
      </pc:sldChg>
      <pc:sldChg chg="del">
        <pc:chgData name="Giacomo Delcaro" userId="863f645b-2c0e-4137-8059-c682504026b2" providerId="ADAL" clId="{1371ABF7-040C-4192-B5BB-ECC1FD804C54}" dt="2021-11-14T20:44:21.738" v="30" actId="47"/>
        <pc:sldMkLst>
          <pc:docMk/>
          <pc:sldMk cId="1877359431" sldId="3127"/>
        </pc:sldMkLst>
      </pc:sldChg>
      <pc:sldChg chg="modSp add mod ord">
        <pc:chgData name="Giacomo Delcaro" userId="863f645b-2c0e-4137-8059-c682504026b2" providerId="ADAL" clId="{1371ABF7-040C-4192-B5BB-ECC1FD804C54}" dt="2021-11-14T22:30:01.918" v="1899" actId="1076"/>
        <pc:sldMkLst>
          <pc:docMk/>
          <pc:sldMk cId="1933711580" sldId="3127"/>
        </pc:sldMkLst>
        <pc:spChg chg="mod">
          <ac:chgData name="Giacomo Delcaro" userId="863f645b-2c0e-4137-8059-c682504026b2" providerId="ADAL" clId="{1371ABF7-040C-4192-B5BB-ECC1FD804C54}" dt="2021-11-14T22:30:01.918" v="1899" actId="1076"/>
          <ac:spMkLst>
            <pc:docMk/>
            <pc:sldMk cId="1933711580" sldId="3127"/>
            <ac:spMk id="7" creationId="{8C9B9BC9-35AE-431E-A9F4-FD2DB2274845}"/>
          </ac:spMkLst>
        </pc:spChg>
      </pc:sldChg>
      <pc:sldChg chg="addSp delSp modSp new mod modClrScheme chgLayout">
        <pc:chgData name="Giacomo Delcaro" userId="863f645b-2c0e-4137-8059-c682504026b2" providerId="ADAL" clId="{1371ABF7-040C-4192-B5BB-ECC1FD804C54}" dt="2021-11-14T22:43:36.990" v="1971" actId="20577"/>
        <pc:sldMkLst>
          <pc:docMk/>
          <pc:sldMk cId="1195336796" sldId="3128"/>
        </pc:sldMkLst>
        <pc:spChg chg="mod ord">
          <ac:chgData name="Giacomo Delcaro" userId="863f645b-2c0e-4137-8059-c682504026b2" providerId="ADAL" clId="{1371ABF7-040C-4192-B5BB-ECC1FD804C54}" dt="2021-11-14T22:30:20.151" v="1903" actId="700"/>
          <ac:spMkLst>
            <pc:docMk/>
            <pc:sldMk cId="1195336796" sldId="3128"/>
            <ac:spMk id="2" creationId="{8307ED4B-5547-4B03-83EC-CAB6D347ACF7}"/>
          </ac:spMkLst>
        </pc:spChg>
        <pc:spChg chg="mod ord">
          <ac:chgData name="Giacomo Delcaro" userId="863f645b-2c0e-4137-8059-c682504026b2" providerId="ADAL" clId="{1371ABF7-040C-4192-B5BB-ECC1FD804C54}" dt="2021-11-14T22:30:20.151" v="1903" actId="700"/>
          <ac:spMkLst>
            <pc:docMk/>
            <pc:sldMk cId="1195336796" sldId="3128"/>
            <ac:spMk id="3" creationId="{572432E8-0E90-4233-A1B7-3673AB72042D}"/>
          </ac:spMkLst>
        </pc:spChg>
        <pc:spChg chg="mod ord">
          <ac:chgData name="Giacomo Delcaro" userId="863f645b-2c0e-4137-8059-c682504026b2" providerId="ADAL" clId="{1371ABF7-040C-4192-B5BB-ECC1FD804C54}" dt="2021-11-14T22:30:20.151" v="1903" actId="700"/>
          <ac:spMkLst>
            <pc:docMk/>
            <pc:sldMk cId="1195336796" sldId="3128"/>
            <ac:spMk id="4" creationId="{45F7E485-49E9-4505-8068-99A35D59E06F}"/>
          </ac:spMkLst>
        </pc:spChg>
        <pc:spChg chg="add del mod ord">
          <ac:chgData name="Giacomo Delcaro" userId="863f645b-2c0e-4137-8059-c682504026b2" providerId="ADAL" clId="{1371ABF7-040C-4192-B5BB-ECC1FD804C54}" dt="2021-11-14T22:30:15.706" v="1902" actId="700"/>
          <ac:spMkLst>
            <pc:docMk/>
            <pc:sldMk cId="1195336796" sldId="3128"/>
            <ac:spMk id="5" creationId="{478FCF85-B769-49C6-AC87-64740A36406E}"/>
          </ac:spMkLst>
        </pc:spChg>
        <pc:spChg chg="add del mod ord">
          <ac:chgData name="Giacomo Delcaro" userId="863f645b-2c0e-4137-8059-c682504026b2" providerId="ADAL" clId="{1371ABF7-040C-4192-B5BB-ECC1FD804C54}" dt="2021-11-14T22:30:20.151" v="1903" actId="700"/>
          <ac:spMkLst>
            <pc:docMk/>
            <pc:sldMk cId="1195336796" sldId="3128"/>
            <ac:spMk id="6" creationId="{D686E021-1557-4927-B422-51D7CBAE387C}"/>
          </ac:spMkLst>
        </pc:spChg>
        <pc:spChg chg="add mod ord">
          <ac:chgData name="Giacomo Delcaro" userId="863f645b-2c0e-4137-8059-c682504026b2" providerId="ADAL" clId="{1371ABF7-040C-4192-B5BB-ECC1FD804C54}" dt="2021-11-14T22:43:12.573" v="1956" actId="20577"/>
          <ac:spMkLst>
            <pc:docMk/>
            <pc:sldMk cId="1195336796" sldId="3128"/>
            <ac:spMk id="7" creationId="{DF0C8D9E-DFE5-4758-B30B-3A86A16BDFC5}"/>
          </ac:spMkLst>
        </pc:spChg>
        <pc:spChg chg="add mod">
          <ac:chgData name="Giacomo Delcaro" userId="863f645b-2c0e-4137-8059-c682504026b2" providerId="ADAL" clId="{1371ABF7-040C-4192-B5BB-ECC1FD804C54}" dt="2021-11-14T22:43:36.990" v="1971" actId="20577"/>
          <ac:spMkLst>
            <pc:docMk/>
            <pc:sldMk cId="1195336796" sldId="3128"/>
            <ac:spMk id="8" creationId="{7DA85966-9CDE-45EF-B54F-2537BC8F84FE}"/>
          </ac:spMkLst>
        </pc:spChg>
      </pc:sldChg>
      <pc:sldChg chg="del">
        <pc:chgData name="Giacomo Delcaro" userId="863f645b-2c0e-4137-8059-c682504026b2" providerId="ADAL" clId="{1371ABF7-040C-4192-B5BB-ECC1FD804C54}" dt="2021-11-14T20:44:21.738" v="30" actId="47"/>
        <pc:sldMkLst>
          <pc:docMk/>
          <pc:sldMk cId="1855276632" sldId="3128"/>
        </pc:sldMkLst>
      </pc:sldChg>
      <pc:sldChg chg="addSp delSp modSp new mod">
        <pc:chgData name="Giacomo Delcaro" userId="863f645b-2c0e-4137-8059-c682504026b2" providerId="ADAL" clId="{1371ABF7-040C-4192-B5BB-ECC1FD804C54}" dt="2021-11-14T22:44:36.215" v="2138" actId="20577"/>
        <pc:sldMkLst>
          <pc:docMk/>
          <pc:sldMk cId="181275955" sldId="3129"/>
        </pc:sldMkLst>
        <pc:spChg chg="mod">
          <ac:chgData name="Giacomo Delcaro" userId="863f645b-2c0e-4137-8059-c682504026b2" providerId="ADAL" clId="{1371ABF7-040C-4192-B5BB-ECC1FD804C54}" dt="2021-11-14T22:43:20.285" v="1964" actId="20577"/>
          <ac:spMkLst>
            <pc:docMk/>
            <pc:sldMk cId="181275955" sldId="3129"/>
            <ac:spMk id="2" creationId="{40729DAD-79D0-4852-B3D1-70A534797693}"/>
          </ac:spMkLst>
        </pc:spChg>
        <pc:spChg chg="del">
          <ac:chgData name="Giacomo Delcaro" userId="863f645b-2c0e-4137-8059-c682504026b2" providerId="ADAL" clId="{1371ABF7-040C-4192-B5BB-ECC1FD804C54}" dt="2021-11-14T22:43:30.806" v="1966" actId="478"/>
          <ac:spMkLst>
            <pc:docMk/>
            <pc:sldMk cId="181275955" sldId="3129"/>
            <ac:spMk id="6" creationId="{22C3A952-2212-4A76-A953-D8BB187AE21B}"/>
          </ac:spMkLst>
        </pc:spChg>
        <pc:spChg chg="add mod">
          <ac:chgData name="Giacomo Delcaro" userId="863f645b-2c0e-4137-8059-c682504026b2" providerId="ADAL" clId="{1371ABF7-040C-4192-B5BB-ECC1FD804C54}" dt="2021-11-14T22:44:36.215" v="2138" actId="20577"/>
          <ac:spMkLst>
            <pc:docMk/>
            <pc:sldMk cId="181275955" sldId="3129"/>
            <ac:spMk id="7" creationId="{F28C3663-9358-431A-B566-1A76E7E18A2A}"/>
          </ac:spMkLst>
        </pc:spChg>
      </pc:sldChg>
      <pc:sldChg chg="del">
        <pc:chgData name="Giacomo Delcaro" userId="863f645b-2c0e-4137-8059-c682504026b2" providerId="ADAL" clId="{1371ABF7-040C-4192-B5BB-ECC1FD804C54}" dt="2021-11-14T20:44:21.738" v="30" actId="47"/>
        <pc:sldMkLst>
          <pc:docMk/>
          <pc:sldMk cId="4101316960" sldId="3129"/>
        </pc:sldMkLst>
      </pc:sldChg>
      <pc:sldChg chg="addSp delSp modSp new mod">
        <pc:chgData name="Giacomo Delcaro" userId="863f645b-2c0e-4137-8059-c682504026b2" providerId="ADAL" clId="{1371ABF7-040C-4192-B5BB-ECC1FD804C54}" dt="2021-11-14T22:45:19.986" v="2168" actId="20577"/>
        <pc:sldMkLst>
          <pc:docMk/>
          <pc:sldMk cId="637379236" sldId="3130"/>
        </pc:sldMkLst>
        <pc:spChg chg="mod">
          <ac:chgData name="Giacomo Delcaro" userId="863f645b-2c0e-4137-8059-c682504026b2" providerId="ADAL" clId="{1371ABF7-040C-4192-B5BB-ECC1FD804C54}" dt="2021-11-14T22:45:06.951" v="2160" actId="20577"/>
          <ac:spMkLst>
            <pc:docMk/>
            <pc:sldMk cId="637379236" sldId="3130"/>
            <ac:spMk id="2" creationId="{DE6E36B1-FCAE-4AC6-B990-826475F1EFCF}"/>
          </ac:spMkLst>
        </pc:spChg>
        <pc:spChg chg="del">
          <ac:chgData name="Giacomo Delcaro" userId="863f645b-2c0e-4137-8059-c682504026b2" providerId="ADAL" clId="{1371ABF7-040C-4192-B5BB-ECC1FD804C54}" dt="2021-11-14T22:45:09.485" v="2161" actId="478"/>
          <ac:spMkLst>
            <pc:docMk/>
            <pc:sldMk cId="637379236" sldId="3130"/>
            <ac:spMk id="6" creationId="{06DF985F-4375-4D48-BC78-8B242D489458}"/>
          </ac:spMkLst>
        </pc:spChg>
        <pc:spChg chg="add mod">
          <ac:chgData name="Giacomo Delcaro" userId="863f645b-2c0e-4137-8059-c682504026b2" providerId="ADAL" clId="{1371ABF7-040C-4192-B5BB-ECC1FD804C54}" dt="2021-11-14T22:45:19.986" v="2168" actId="20577"/>
          <ac:spMkLst>
            <pc:docMk/>
            <pc:sldMk cId="637379236" sldId="3130"/>
            <ac:spMk id="7" creationId="{A765FFF3-8610-4C5F-9F5E-84D95BAD09DB}"/>
          </ac:spMkLst>
        </pc:spChg>
      </pc:sldChg>
      <pc:sldChg chg="del">
        <pc:chgData name="Giacomo Delcaro" userId="863f645b-2c0e-4137-8059-c682504026b2" providerId="ADAL" clId="{1371ABF7-040C-4192-B5BB-ECC1FD804C54}" dt="2021-11-14T20:44:21.738" v="30" actId="47"/>
        <pc:sldMkLst>
          <pc:docMk/>
          <pc:sldMk cId="1861471872" sldId="3130"/>
        </pc:sldMkLst>
      </pc:sldChg>
      <pc:sldChg chg="del">
        <pc:chgData name="Giacomo Delcaro" userId="863f645b-2c0e-4137-8059-c682504026b2" providerId="ADAL" clId="{1371ABF7-040C-4192-B5BB-ECC1FD804C54}" dt="2021-11-14T20:44:21.738" v="30" actId="47"/>
        <pc:sldMkLst>
          <pc:docMk/>
          <pc:sldMk cId="919410373" sldId="3131"/>
        </pc:sldMkLst>
      </pc:sldChg>
      <pc:sldChg chg="modSp add mod ord">
        <pc:chgData name="Giacomo Delcaro" userId="863f645b-2c0e-4137-8059-c682504026b2" providerId="ADAL" clId="{1371ABF7-040C-4192-B5BB-ECC1FD804C54}" dt="2021-11-14T22:45:41.932" v="2185" actId="1076"/>
        <pc:sldMkLst>
          <pc:docMk/>
          <pc:sldMk cId="4237328877" sldId="3131"/>
        </pc:sldMkLst>
        <pc:spChg chg="mod">
          <ac:chgData name="Giacomo Delcaro" userId="863f645b-2c0e-4137-8059-c682504026b2" providerId="ADAL" clId="{1371ABF7-040C-4192-B5BB-ECC1FD804C54}" dt="2021-11-14T22:45:41.932" v="2185" actId="1076"/>
          <ac:spMkLst>
            <pc:docMk/>
            <pc:sldMk cId="4237328877" sldId="3131"/>
            <ac:spMk id="7" creationId="{8C9B9BC9-35AE-431E-A9F4-FD2DB2274845}"/>
          </ac:spMkLst>
        </pc:spChg>
      </pc:sldChg>
      <pc:sldChg chg="del">
        <pc:chgData name="Giacomo Delcaro" userId="863f645b-2c0e-4137-8059-c682504026b2" providerId="ADAL" clId="{1371ABF7-040C-4192-B5BB-ECC1FD804C54}" dt="2021-11-14T20:44:21.738" v="30" actId="47"/>
        <pc:sldMkLst>
          <pc:docMk/>
          <pc:sldMk cId="2859783351" sldId="3132"/>
        </pc:sldMkLst>
      </pc:sldChg>
      <pc:sldChg chg="addSp delSp modSp new mod modMedia setBg modClrScheme delAnim chgLayout">
        <pc:chgData name="Giacomo Delcaro" userId="863f645b-2c0e-4137-8059-c682504026b2" providerId="ADAL" clId="{1371ABF7-040C-4192-B5BB-ECC1FD804C54}" dt="2021-11-14T22:50:53.824" v="2284" actId="20577"/>
        <pc:sldMkLst>
          <pc:docMk/>
          <pc:sldMk cId="3721776226" sldId="3132"/>
        </pc:sldMkLst>
        <pc:spChg chg="mod ord">
          <ac:chgData name="Giacomo Delcaro" userId="863f645b-2c0e-4137-8059-c682504026b2" providerId="ADAL" clId="{1371ABF7-040C-4192-B5BB-ECC1FD804C54}" dt="2021-11-14T22:50:20.908" v="2197" actId="26606"/>
          <ac:spMkLst>
            <pc:docMk/>
            <pc:sldMk cId="3721776226" sldId="3132"/>
            <ac:spMk id="2" creationId="{663C4CE4-E17F-4712-B31E-2600FCA190D1}"/>
          </ac:spMkLst>
        </pc:spChg>
        <pc:spChg chg="mod ord">
          <ac:chgData name="Giacomo Delcaro" userId="863f645b-2c0e-4137-8059-c682504026b2" providerId="ADAL" clId="{1371ABF7-040C-4192-B5BB-ECC1FD804C54}" dt="2021-11-14T22:50:20.908" v="2197" actId="26606"/>
          <ac:spMkLst>
            <pc:docMk/>
            <pc:sldMk cId="3721776226" sldId="3132"/>
            <ac:spMk id="3" creationId="{62CDF963-8448-4561-8B88-1F7CFB650DB2}"/>
          </ac:spMkLst>
        </pc:spChg>
        <pc:spChg chg="mod ord">
          <ac:chgData name="Giacomo Delcaro" userId="863f645b-2c0e-4137-8059-c682504026b2" providerId="ADAL" clId="{1371ABF7-040C-4192-B5BB-ECC1FD804C54}" dt="2021-11-14T22:50:20.908" v="2197" actId="26606"/>
          <ac:spMkLst>
            <pc:docMk/>
            <pc:sldMk cId="3721776226" sldId="3132"/>
            <ac:spMk id="4" creationId="{5B5A860E-7E9D-4F3B-AC5E-7107E1EB3B8F}"/>
          </ac:spMkLst>
        </pc:spChg>
        <pc:spChg chg="add mod ord">
          <ac:chgData name="Giacomo Delcaro" userId="863f645b-2c0e-4137-8059-c682504026b2" providerId="ADAL" clId="{1371ABF7-040C-4192-B5BB-ECC1FD804C54}" dt="2021-11-14T22:50:32.733" v="2203" actId="20577"/>
          <ac:spMkLst>
            <pc:docMk/>
            <pc:sldMk cId="3721776226" sldId="3132"/>
            <ac:spMk id="5" creationId="{E2CB199F-6740-40B0-A42B-89FD56D66064}"/>
          </ac:spMkLst>
        </pc:spChg>
        <pc:spChg chg="add mod ord">
          <ac:chgData name="Giacomo Delcaro" userId="863f645b-2c0e-4137-8059-c682504026b2" providerId="ADAL" clId="{1371ABF7-040C-4192-B5BB-ECC1FD804C54}" dt="2021-11-14T22:50:53.824" v="2284" actId="20577"/>
          <ac:spMkLst>
            <pc:docMk/>
            <pc:sldMk cId="3721776226" sldId="3132"/>
            <ac:spMk id="6" creationId="{BDBABAA6-5400-4992-BE19-EA68F976F70A}"/>
          </ac:spMkLst>
        </pc:spChg>
        <pc:spChg chg="add del">
          <ac:chgData name="Giacomo Delcaro" userId="863f645b-2c0e-4137-8059-c682504026b2" providerId="ADAL" clId="{1371ABF7-040C-4192-B5BB-ECC1FD804C54}" dt="2021-11-14T22:50:20.908" v="2197" actId="26606"/>
          <ac:spMkLst>
            <pc:docMk/>
            <pc:sldMk cId="3721776226" sldId="3132"/>
            <ac:spMk id="12" creationId="{C1DD1A8A-57D5-4A81-AD04-532B043C5611}"/>
          </ac:spMkLst>
        </pc:spChg>
        <pc:spChg chg="add del">
          <ac:chgData name="Giacomo Delcaro" userId="863f645b-2c0e-4137-8059-c682504026b2" providerId="ADAL" clId="{1371ABF7-040C-4192-B5BB-ECC1FD804C54}" dt="2021-11-14T22:50:20.908" v="2197" actId="26606"/>
          <ac:spMkLst>
            <pc:docMk/>
            <pc:sldMk cId="3721776226" sldId="3132"/>
            <ac:spMk id="14" creationId="{007891EC-4501-44ED-A8C8-B11B6DB767AB}"/>
          </ac:spMkLst>
        </pc:spChg>
        <pc:picChg chg="add del mod">
          <ac:chgData name="Giacomo Delcaro" userId="863f645b-2c0e-4137-8059-c682504026b2" providerId="ADAL" clId="{1371ABF7-040C-4192-B5BB-ECC1FD804C54}" dt="2021-11-14T22:50:20.908" v="2197" actId="26606"/>
          <ac:picMkLst>
            <pc:docMk/>
            <pc:sldMk cId="3721776226" sldId="3132"/>
            <ac:picMk id="8" creationId="{79CED84F-E2B8-4F53-B7C2-77201FADF885}"/>
          </ac:picMkLst>
        </pc:picChg>
      </pc:sldChg>
      <pc:sldChg chg="del">
        <pc:chgData name="Giacomo Delcaro" userId="863f645b-2c0e-4137-8059-c682504026b2" providerId="ADAL" clId="{1371ABF7-040C-4192-B5BB-ECC1FD804C54}" dt="2021-11-14T20:44:21.738" v="30" actId="47"/>
        <pc:sldMkLst>
          <pc:docMk/>
          <pc:sldMk cId="105325608" sldId="3133"/>
        </pc:sldMkLst>
      </pc:sldChg>
      <pc:sldChg chg="modSp add mod ord">
        <pc:chgData name="Giacomo Delcaro" userId="863f645b-2c0e-4137-8059-c682504026b2" providerId="ADAL" clId="{1371ABF7-040C-4192-B5BB-ECC1FD804C54}" dt="2021-11-14T22:52:05.198" v="2298" actId="20577"/>
        <pc:sldMkLst>
          <pc:docMk/>
          <pc:sldMk cId="4178207168" sldId="3133"/>
        </pc:sldMkLst>
        <pc:spChg chg="mod">
          <ac:chgData name="Giacomo Delcaro" userId="863f645b-2c0e-4137-8059-c682504026b2" providerId="ADAL" clId="{1371ABF7-040C-4192-B5BB-ECC1FD804C54}" dt="2021-11-14T22:52:05.198" v="2298" actId="20577"/>
          <ac:spMkLst>
            <pc:docMk/>
            <pc:sldMk cId="4178207168" sldId="3133"/>
            <ac:spMk id="7" creationId="{8C9B9BC9-35AE-431E-A9F4-FD2DB2274845}"/>
          </ac:spMkLst>
        </pc:spChg>
      </pc:sldChg>
      <pc:sldChg chg="del">
        <pc:chgData name="Giacomo Delcaro" userId="863f645b-2c0e-4137-8059-c682504026b2" providerId="ADAL" clId="{1371ABF7-040C-4192-B5BB-ECC1FD804C54}" dt="2021-11-14T20:44:21.738" v="30" actId="47"/>
        <pc:sldMkLst>
          <pc:docMk/>
          <pc:sldMk cId="2916819580" sldId="3134"/>
        </pc:sldMkLst>
      </pc:sldChg>
      <pc:sldMasterChg chg="addSldLayout delSldLayout modSldLayout">
        <pc:chgData name="Giacomo Delcaro" userId="863f645b-2c0e-4137-8059-c682504026b2" providerId="ADAL" clId="{1371ABF7-040C-4192-B5BB-ECC1FD804C54}" dt="2021-11-14T21:45:35.516" v="1225" actId="14100"/>
        <pc:sldMasterMkLst>
          <pc:docMk/>
          <pc:sldMasterMk cId="3788248479" sldId="2147483648"/>
        </pc:sldMasterMkLst>
        <pc:sldLayoutChg chg="addSp delSp modSp mod">
          <pc:chgData name="Giacomo Delcaro" userId="863f645b-2c0e-4137-8059-c682504026b2" providerId="ADAL" clId="{1371ABF7-040C-4192-B5BB-ECC1FD804C54}" dt="2021-11-14T21:45:35.516" v="1225" actId="14100"/>
          <pc:sldLayoutMkLst>
            <pc:docMk/>
            <pc:sldMasterMk cId="3788248479" sldId="2147483648"/>
            <pc:sldLayoutMk cId="2603711383" sldId="2147483651"/>
          </pc:sldLayoutMkLst>
          <pc:spChg chg="add del mod">
            <ac:chgData name="Giacomo Delcaro" userId="863f645b-2c0e-4137-8059-c682504026b2" providerId="ADAL" clId="{1371ABF7-040C-4192-B5BB-ECC1FD804C54}" dt="2021-11-14T21:44:19.682" v="1203"/>
            <ac:spMkLst>
              <pc:docMk/>
              <pc:sldMasterMk cId="3788248479" sldId="2147483648"/>
              <pc:sldLayoutMk cId="2603711383" sldId="2147483651"/>
              <ac:spMk id="3" creationId="{4DE47AF5-C944-4E8D-AB1C-DCB74A35B4CB}"/>
            </ac:spMkLst>
          </pc:spChg>
          <pc:spChg chg="mod">
            <ac:chgData name="Giacomo Delcaro" userId="863f645b-2c0e-4137-8059-c682504026b2" providerId="ADAL" clId="{1371ABF7-040C-4192-B5BB-ECC1FD804C54}" dt="2021-11-14T20:43:32.293" v="29" actId="1076"/>
            <ac:spMkLst>
              <pc:docMk/>
              <pc:sldMasterMk cId="3788248479" sldId="2147483648"/>
              <pc:sldLayoutMk cId="2603711383" sldId="2147483651"/>
              <ac:spMk id="4" creationId="{539EB848-E1FB-420F-A624-030A0E278DEB}"/>
            </ac:spMkLst>
          </pc:spChg>
          <pc:spChg chg="mod">
            <ac:chgData name="Giacomo Delcaro" userId="863f645b-2c0e-4137-8059-c682504026b2" providerId="ADAL" clId="{1371ABF7-040C-4192-B5BB-ECC1FD804C54}" dt="2021-11-14T21:10:22.118" v="459"/>
            <ac:spMkLst>
              <pc:docMk/>
              <pc:sldMasterMk cId="3788248479" sldId="2147483648"/>
              <pc:sldLayoutMk cId="2603711383" sldId="2147483651"/>
              <ac:spMk id="5" creationId="{F43F6F29-C3A0-4E3E-B7B8-A24A20AF1905}"/>
            </ac:spMkLst>
          </pc:spChg>
          <pc:spChg chg="mod">
            <ac:chgData name="Giacomo Delcaro" userId="863f645b-2c0e-4137-8059-c682504026b2" providerId="ADAL" clId="{1371ABF7-040C-4192-B5BB-ECC1FD804C54}" dt="2021-11-14T20:43:28.971" v="28" actId="1076"/>
            <ac:spMkLst>
              <pc:docMk/>
              <pc:sldMasterMk cId="3788248479" sldId="2147483648"/>
              <pc:sldLayoutMk cId="2603711383" sldId="2147483651"/>
              <ac:spMk id="6" creationId="{AF7114C4-B4F4-418B-8FC9-61B2F7E44985}"/>
            </ac:spMkLst>
          </pc:spChg>
          <pc:spChg chg="add del mod">
            <ac:chgData name="Giacomo Delcaro" userId="863f645b-2c0e-4137-8059-c682504026b2" providerId="ADAL" clId="{1371ABF7-040C-4192-B5BB-ECC1FD804C54}" dt="2021-11-14T21:45:02.760" v="1219" actId="478"/>
            <ac:spMkLst>
              <pc:docMk/>
              <pc:sldMasterMk cId="3788248479" sldId="2147483648"/>
              <pc:sldLayoutMk cId="2603711383" sldId="2147483651"/>
              <ac:spMk id="7" creationId="{417E65A8-0820-45C2-9704-A59DEAC18020}"/>
            </ac:spMkLst>
          </pc:spChg>
          <pc:spChg chg="mod">
            <ac:chgData name="Giacomo Delcaro" userId="863f645b-2c0e-4137-8059-c682504026b2" providerId="ADAL" clId="{1371ABF7-040C-4192-B5BB-ECC1FD804C54}" dt="2021-11-14T20:43:24.110" v="27" actId="1076"/>
            <ac:spMkLst>
              <pc:docMk/>
              <pc:sldMasterMk cId="3788248479" sldId="2147483648"/>
              <pc:sldLayoutMk cId="2603711383" sldId="2147483651"/>
              <ac:spMk id="9" creationId="{E4144F10-3A3F-44D3-8460-AEBB937CBF81}"/>
            </ac:spMkLst>
          </pc:spChg>
          <pc:spChg chg="add mod">
            <ac:chgData name="Giacomo Delcaro" userId="863f645b-2c0e-4137-8059-c682504026b2" providerId="ADAL" clId="{1371ABF7-040C-4192-B5BB-ECC1FD804C54}" dt="2021-11-14T21:45:35.516" v="1225" actId="14100"/>
            <ac:spMkLst>
              <pc:docMk/>
              <pc:sldMasterMk cId="3788248479" sldId="2147483648"/>
              <pc:sldLayoutMk cId="2603711383" sldId="2147483651"/>
              <ac:spMk id="12" creationId="{C30DCE06-70B5-476E-A266-B6A65E628545}"/>
            </ac:spMkLst>
          </pc:spChg>
          <pc:picChg chg="del">
            <ac:chgData name="Giacomo Delcaro" userId="863f645b-2c0e-4137-8059-c682504026b2" providerId="ADAL" clId="{1371ABF7-040C-4192-B5BB-ECC1FD804C54}" dt="2021-11-14T20:41:47.268" v="0" actId="478"/>
            <ac:picMkLst>
              <pc:docMk/>
              <pc:sldMasterMk cId="3788248479" sldId="2147483648"/>
              <pc:sldLayoutMk cId="2603711383" sldId="2147483651"/>
              <ac:picMk id="11" creationId="{E3C457D3-ED9C-410B-9AD4-74D74A4AC3AE}"/>
            </ac:picMkLst>
          </pc:picChg>
        </pc:sldLayoutChg>
        <pc:sldLayoutChg chg="del">
          <pc:chgData name="Giacomo Delcaro" userId="863f645b-2c0e-4137-8059-c682504026b2" providerId="ADAL" clId="{1371ABF7-040C-4192-B5BB-ECC1FD804C54}" dt="2021-11-14T20:41:53.165" v="1" actId="2696"/>
          <pc:sldLayoutMkLst>
            <pc:docMk/>
            <pc:sldMasterMk cId="3788248479" sldId="2147483648"/>
            <pc:sldLayoutMk cId="651540458" sldId="2147483652"/>
          </pc:sldLayoutMkLst>
        </pc:sldLayoutChg>
        <pc:sldLayoutChg chg="delSp mod">
          <pc:chgData name="Giacomo Delcaro" userId="863f645b-2c0e-4137-8059-c682504026b2" providerId="ADAL" clId="{1371ABF7-040C-4192-B5BB-ECC1FD804C54}" dt="2021-11-14T20:42:53.323" v="25" actId="478"/>
          <pc:sldLayoutMkLst>
            <pc:docMk/>
            <pc:sldMasterMk cId="3788248479" sldId="2147483648"/>
            <pc:sldLayoutMk cId="1114761690" sldId="2147483653"/>
          </pc:sldLayoutMkLst>
          <pc:picChg chg="del">
            <ac:chgData name="Giacomo Delcaro" userId="863f645b-2c0e-4137-8059-c682504026b2" providerId="ADAL" clId="{1371ABF7-040C-4192-B5BB-ECC1FD804C54}" dt="2021-11-14T20:42:53.323" v="25" actId="478"/>
            <ac:picMkLst>
              <pc:docMk/>
              <pc:sldMasterMk cId="3788248479" sldId="2147483648"/>
              <pc:sldLayoutMk cId="1114761690" sldId="2147483653"/>
              <ac:picMk id="385" creationId="{00000000-0000-0000-0000-000000000000}"/>
            </ac:picMkLst>
          </pc:picChg>
        </pc:sldLayoutChg>
        <pc:sldLayoutChg chg="del">
          <pc:chgData name="Giacomo Delcaro" userId="863f645b-2c0e-4137-8059-c682504026b2" providerId="ADAL" clId="{1371ABF7-040C-4192-B5BB-ECC1FD804C54}" dt="2021-11-14T20:42:46.645" v="23" actId="2696"/>
          <pc:sldLayoutMkLst>
            <pc:docMk/>
            <pc:sldMasterMk cId="3788248479" sldId="2147483648"/>
            <pc:sldLayoutMk cId="2746907293" sldId="2147483654"/>
          </pc:sldLayoutMkLst>
        </pc:sldLayoutChg>
        <pc:sldLayoutChg chg="delSp mod">
          <pc:chgData name="Giacomo Delcaro" userId="863f645b-2c0e-4137-8059-c682504026b2" providerId="ADAL" clId="{1371ABF7-040C-4192-B5BB-ECC1FD804C54}" dt="2021-11-14T20:42:26.812" v="18" actId="478"/>
          <pc:sldLayoutMkLst>
            <pc:docMk/>
            <pc:sldMasterMk cId="3788248479" sldId="2147483648"/>
            <pc:sldLayoutMk cId="1972604594" sldId="2147483655"/>
          </pc:sldLayoutMkLst>
          <pc:picChg chg="del">
            <ac:chgData name="Giacomo Delcaro" userId="863f645b-2c0e-4137-8059-c682504026b2" providerId="ADAL" clId="{1371ABF7-040C-4192-B5BB-ECC1FD804C54}" dt="2021-11-14T20:42:26.812" v="18" actId="478"/>
            <ac:picMkLst>
              <pc:docMk/>
              <pc:sldMasterMk cId="3788248479" sldId="2147483648"/>
              <pc:sldLayoutMk cId="1972604594" sldId="2147483655"/>
              <ac:picMk id="135" creationId="{02C4FE52-2774-4698-B28E-D15840B5290F}"/>
            </ac:picMkLst>
          </pc:picChg>
        </pc:sldLayoutChg>
        <pc:sldLayoutChg chg="delSp modSp mod">
          <pc:chgData name="Giacomo Delcaro" userId="863f645b-2c0e-4137-8059-c682504026b2" providerId="ADAL" clId="{1371ABF7-040C-4192-B5BB-ECC1FD804C54}" dt="2021-11-14T20:42:20.710" v="17"/>
          <pc:sldLayoutMkLst>
            <pc:docMk/>
            <pc:sldMasterMk cId="3788248479" sldId="2147483648"/>
            <pc:sldLayoutMk cId="2381175651" sldId="2147483656"/>
          </pc:sldLayoutMkLst>
          <pc:spChg chg="mod">
            <ac:chgData name="Giacomo Delcaro" userId="863f645b-2c0e-4137-8059-c682504026b2" providerId="ADAL" clId="{1371ABF7-040C-4192-B5BB-ECC1FD804C54}" dt="2021-11-14T20:42:20.710" v="17"/>
            <ac:spMkLst>
              <pc:docMk/>
              <pc:sldMasterMk cId="3788248479" sldId="2147483648"/>
              <pc:sldLayoutMk cId="2381175651" sldId="2147483656"/>
              <ac:spMk id="4" creationId="{00000000-0000-0000-0000-000000000000}"/>
            </ac:spMkLst>
          </pc:spChg>
          <pc:picChg chg="del">
            <ac:chgData name="Giacomo Delcaro" userId="863f645b-2c0e-4137-8059-c682504026b2" providerId="ADAL" clId="{1371ABF7-040C-4192-B5BB-ECC1FD804C54}" dt="2021-11-14T20:41:57.987" v="2" actId="478"/>
            <ac:picMkLst>
              <pc:docMk/>
              <pc:sldMasterMk cId="3788248479" sldId="2147483648"/>
              <pc:sldLayoutMk cId="2381175651" sldId="2147483656"/>
              <ac:picMk id="257" creationId="{00000000-0000-0000-0000-000000000000}"/>
            </ac:picMkLst>
          </pc:picChg>
        </pc:sldLayoutChg>
        <pc:sldLayoutChg chg="delSp modSp mod">
          <pc:chgData name="Giacomo Delcaro" userId="863f645b-2c0e-4137-8059-c682504026b2" providerId="ADAL" clId="{1371ABF7-040C-4192-B5BB-ECC1FD804C54}" dt="2021-11-14T20:42:14.550" v="16" actId="20577"/>
          <pc:sldLayoutMkLst>
            <pc:docMk/>
            <pc:sldMasterMk cId="3788248479" sldId="2147483648"/>
            <pc:sldLayoutMk cId="475100913" sldId="2147483657"/>
          </pc:sldLayoutMkLst>
          <pc:spChg chg="mod">
            <ac:chgData name="Giacomo Delcaro" userId="863f645b-2c0e-4137-8059-c682504026b2" providerId="ADAL" clId="{1371ABF7-040C-4192-B5BB-ECC1FD804C54}" dt="2021-11-14T20:42:14.550" v="16" actId="20577"/>
            <ac:spMkLst>
              <pc:docMk/>
              <pc:sldMasterMk cId="3788248479" sldId="2147483648"/>
              <pc:sldLayoutMk cId="475100913" sldId="2147483657"/>
              <ac:spMk id="4" creationId="{00000000-0000-0000-0000-000000000000}"/>
            </ac:spMkLst>
          </pc:spChg>
          <pc:picChg chg="del">
            <ac:chgData name="Giacomo Delcaro" userId="863f645b-2c0e-4137-8059-c682504026b2" providerId="ADAL" clId="{1371ABF7-040C-4192-B5BB-ECC1FD804C54}" dt="2021-11-14T20:42:00.180" v="3" actId="478"/>
            <ac:picMkLst>
              <pc:docMk/>
              <pc:sldMasterMk cId="3788248479" sldId="2147483648"/>
              <pc:sldLayoutMk cId="475100913" sldId="2147483657"/>
              <ac:picMk id="256" creationId="{00000000-0000-0000-0000-000000000000}"/>
            </ac:picMkLst>
          </pc:picChg>
        </pc:sldLayoutChg>
        <pc:sldLayoutChg chg="addSp modSp">
          <pc:chgData name="Giacomo Delcaro" userId="863f645b-2c0e-4137-8059-c682504026b2" providerId="ADAL" clId="{1371ABF7-040C-4192-B5BB-ECC1FD804C54}" dt="2021-11-14T21:41:11.977" v="1126"/>
          <pc:sldLayoutMkLst>
            <pc:docMk/>
            <pc:sldMasterMk cId="3788248479" sldId="2147483648"/>
            <pc:sldLayoutMk cId="3611343111" sldId="2147483658"/>
          </pc:sldLayoutMkLst>
          <pc:spChg chg="add mod">
            <ac:chgData name="Giacomo Delcaro" userId="863f645b-2c0e-4137-8059-c682504026b2" providerId="ADAL" clId="{1371ABF7-040C-4192-B5BB-ECC1FD804C54}" dt="2021-11-14T21:41:11.977" v="1126"/>
            <ac:spMkLst>
              <pc:docMk/>
              <pc:sldMasterMk cId="3788248479" sldId="2147483648"/>
              <pc:sldLayoutMk cId="3611343111" sldId="2147483658"/>
              <ac:spMk id="4" creationId="{C7497ECB-7F07-462D-922F-47D4C3B48AB8}"/>
            </ac:spMkLst>
          </pc:spChg>
          <pc:spChg chg="add mod">
            <ac:chgData name="Giacomo Delcaro" userId="863f645b-2c0e-4137-8059-c682504026b2" providerId="ADAL" clId="{1371ABF7-040C-4192-B5BB-ECC1FD804C54}" dt="2021-11-14T21:41:11.977" v="1126"/>
            <ac:spMkLst>
              <pc:docMk/>
              <pc:sldMasterMk cId="3788248479" sldId="2147483648"/>
              <pc:sldLayoutMk cId="3611343111" sldId="2147483658"/>
              <ac:spMk id="5" creationId="{194F9D73-0FE9-4C31-83A0-B82FB4578685}"/>
            </ac:spMkLst>
          </pc:spChg>
          <pc:spChg chg="add mod">
            <ac:chgData name="Giacomo Delcaro" userId="863f645b-2c0e-4137-8059-c682504026b2" providerId="ADAL" clId="{1371ABF7-040C-4192-B5BB-ECC1FD804C54}" dt="2021-11-14T21:41:11.977" v="1126"/>
            <ac:spMkLst>
              <pc:docMk/>
              <pc:sldMasterMk cId="3788248479" sldId="2147483648"/>
              <pc:sldLayoutMk cId="3611343111" sldId="2147483658"/>
              <ac:spMk id="6" creationId="{30375848-CE8B-4B1A-91E3-3E40248A0C89}"/>
            </ac:spMkLst>
          </pc:spChg>
          <pc:picChg chg="add mod">
            <ac:chgData name="Giacomo Delcaro" userId="863f645b-2c0e-4137-8059-c682504026b2" providerId="ADAL" clId="{1371ABF7-040C-4192-B5BB-ECC1FD804C54}" dt="2021-11-14T21:41:11.977" v="1126"/>
            <ac:picMkLst>
              <pc:docMk/>
              <pc:sldMasterMk cId="3788248479" sldId="2147483648"/>
              <pc:sldLayoutMk cId="3611343111" sldId="2147483658"/>
              <ac:picMk id="7" creationId="{D3F52384-576F-4983-9900-78E559CF99B3}"/>
            </ac:picMkLst>
          </pc:picChg>
        </pc:sldLayoutChg>
        <pc:sldLayoutChg chg="addSp delSp modSp mod delAnim">
          <pc:chgData name="Giacomo Delcaro" userId="863f645b-2c0e-4137-8059-c682504026b2" providerId="ADAL" clId="{1371ABF7-040C-4192-B5BB-ECC1FD804C54}" dt="2021-11-14T21:04:25.396" v="216" actId="14861"/>
          <pc:sldLayoutMkLst>
            <pc:docMk/>
            <pc:sldMasterMk cId="3788248479" sldId="2147483648"/>
            <pc:sldLayoutMk cId="2319142406" sldId="2147483659"/>
          </pc:sldLayoutMkLst>
          <pc:spChg chg="mod">
            <ac:chgData name="Giacomo Delcaro" userId="863f645b-2c0e-4137-8059-c682504026b2" providerId="ADAL" clId="{1371ABF7-040C-4192-B5BB-ECC1FD804C54}" dt="2021-11-14T21:00:00.993" v="128" actId="14100"/>
            <ac:spMkLst>
              <pc:docMk/>
              <pc:sldMasterMk cId="3788248479" sldId="2147483648"/>
              <pc:sldLayoutMk cId="2319142406" sldId="2147483659"/>
              <ac:spMk id="19" creationId="{8D1337E0-6E78-4990-907E-61205B099EB5}"/>
            </ac:spMkLst>
          </pc:spChg>
          <pc:spChg chg="del mod">
            <ac:chgData name="Giacomo Delcaro" userId="863f645b-2c0e-4137-8059-c682504026b2" providerId="ADAL" clId="{1371ABF7-040C-4192-B5BB-ECC1FD804C54}" dt="2021-11-14T20:59:30.642" v="118" actId="478"/>
            <ac:spMkLst>
              <pc:docMk/>
              <pc:sldMasterMk cId="3788248479" sldId="2147483648"/>
              <pc:sldLayoutMk cId="2319142406" sldId="2147483659"/>
              <ac:spMk id="133" creationId="{8D1337E0-6E78-4990-907E-61205B099EB5}"/>
            </ac:spMkLst>
          </pc:spChg>
          <pc:spChg chg="mod">
            <ac:chgData name="Giacomo Delcaro" userId="863f645b-2c0e-4137-8059-c682504026b2" providerId="ADAL" clId="{1371ABF7-040C-4192-B5BB-ECC1FD804C54}" dt="2021-11-14T21:00:14.865" v="130" actId="1076"/>
            <ac:spMkLst>
              <pc:docMk/>
              <pc:sldMasterMk cId="3788248479" sldId="2147483648"/>
              <pc:sldLayoutMk cId="2319142406" sldId="2147483659"/>
              <ac:spMk id="174" creationId="{FB89133B-1C47-494B-A243-3D34F420BF19}"/>
            </ac:spMkLst>
          </pc:spChg>
          <pc:spChg chg="mod">
            <ac:chgData name="Giacomo Delcaro" userId="863f645b-2c0e-4137-8059-c682504026b2" providerId="ADAL" clId="{1371ABF7-040C-4192-B5BB-ECC1FD804C54}" dt="2021-11-14T21:00:14.865" v="130" actId="1076"/>
            <ac:spMkLst>
              <pc:docMk/>
              <pc:sldMasterMk cId="3788248479" sldId="2147483648"/>
              <pc:sldLayoutMk cId="2319142406" sldId="2147483659"/>
              <ac:spMk id="175" creationId="{5456E4EC-59CF-436D-A13F-0BF0D8547374}"/>
            </ac:spMkLst>
          </pc:spChg>
          <pc:spChg chg="mod">
            <ac:chgData name="Giacomo Delcaro" userId="863f645b-2c0e-4137-8059-c682504026b2" providerId="ADAL" clId="{1371ABF7-040C-4192-B5BB-ECC1FD804C54}" dt="2021-11-14T21:00:14.865" v="130" actId="1076"/>
            <ac:spMkLst>
              <pc:docMk/>
              <pc:sldMasterMk cId="3788248479" sldId="2147483648"/>
              <pc:sldLayoutMk cId="2319142406" sldId="2147483659"/>
              <ac:spMk id="176" creationId="{B3920703-3745-46A9-904B-A4AEA249D70D}"/>
            </ac:spMkLst>
          </pc:spChg>
          <pc:spChg chg="mod">
            <ac:chgData name="Giacomo Delcaro" userId="863f645b-2c0e-4137-8059-c682504026b2" providerId="ADAL" clId="{1371ABF7-040C-4192-B5BB-ECC1FD804C54}" dt="2021-11-14T21:00:19.345" v="131" actId="14100"/>
            <ac:spMkLst>
              <pc:docMk/>
              <pc:sldMasterMk cId="3788248479" sldId="2147483648"/>
              <pc:sldLayoutMk cId="2319142406" sldId="2147483659"/>
              <ac:spMk id="177" creationId="{A4255437-7732-4CB5-BD9F-F48193745AAD}"/>
            </ac:spMkLst>
          </pc:spChg>
          <pc:grpChg chg="add mod">
            <ac:chgData name="Giacomo Delcaro" userId="863f645b-2c0e-4137-8059-c682504026b2" providerId="ADAL" clId="{1371ABF7-040C-4192-B5BB-ECC1FD804C54}" dt="2021-11-14T21:02:21.183" v="146" actId="1076"/>
            <ac:grpSpMkLst>
              <pc:docMk/>
              <pc:sldMasterMk cId="3788248479" sldId="2147483648"/>
              <pc:sldLayoutMk cId="2319142406" sldId="2147483659"/>
              <ac:grpSpMk id="136" creationId="{689FA4E3-79A6-4E0E-B415-E64DDDA4759A}"/>
            </ac:grpSpMkLst>
          </pc:grpChg>
          <pc:grpChg chg="del mod">
            <ac:chgData name="Giacomo Delcaro" userId="863f645b-2c0e-4137-8059-c682504026b2" providerId="ADAL" clId="{1371ABF7-040C-4192-B5BB-ECC1FD804C54}" dt="2021-11-14T21:01:45.447" v="143" actId="478"/>
            <ac:grpSpMkLst>
              <pc:docMk/>
              <pc:sldMasterMk cId="3788248479" sldId="2147483648"/>
              <pc:sldLayoutMk cId="2319142406" sldId="2147483659"/>
              <ac:grpSpMk id="140" creationId="{00000000-0000-0000-0000-000000000000}"/>
            </ac:grpSpMkLst>
          </pc:grpChg>
          <pc:picChg chg="mod">
            <ac:chgData name="Giacomo Delcaro" userId="863f645b-2c0e-4137-8059-c682504026b2" providerId="ADAL" clId="{1371ABF7-040C-4192-B5BB-ECC1FD804C54}" dt="2021-11-14T21:04:25.396" v="216" actId="14861"/>
            <ac:picMkLst>
              <pc:docMk/>
              <pc:sldMasterMk cId="3788248479" sldId="2147483648"/>
              <pc:sldLayoutMk cId="2319142406" sldId="2147483659"/>
              <ac:picMk id="3" creationId="{66F34824-90A4-42C0-86CF-50D74BA231AE}"/>
            </ac:picMkLst>
          </pc:picChg>
          <pc:picChg chg="add mod ord modCrop">
            <ac:chgData name="Giacomo Delcaro" userId="863f645b-2c0e-4137-8059-c682504026b2" providerId="ADAL" clId="{1371ABF7-040C-4192-B5BB-ECC1FD804C54}" dt="2021-11-14T21:01:12.971" v="138" actId="18131"/>
            <ac:picMkLst>
              <pc:docMk/>
              <pc:sldMasterMk cId="3788248479" sldId="2147483648"/>
              <pc:sldLayoutMk cId="2319142406" sldId="2147483659"/>
              <ac:picMk id="4" creationId="{28F8F19D-4AFE-4CF2-94CD-939C31FF49EB}"/>
            </ac:picMkLst>
          </pc:picChg>
          <pc:picChg chg="add del mod">
            <ac:chgData name="Giacomo Delcaro" userId="863f645b-2c0e-4137-8059-c682504026b2" providerId="ADAL" clId="{1371ABF7-040C-4192-B5BB-ECC1FD804C54}" dt="2021-11-14T20:57:58.802" v="100" actId="478"/>
            <ac:picMkLst>
              <pc:docMk/>
              <pc:sldMasterMk cId="3788248479" sldId="2147483648"/>
              <pc:sldLayoutMk cId="2319142406" sldId="2147483659"/>
              <ac:picMk id="6" creationId="{1FDB379F-73E0-4B89-8EEB-777ED21934D9}"/>
            </ac:picMkLst>
          </pc:picChg>
          <pc:picChg chg="del">
            <ac:chgData name="Giacomo Delcaro" userId="863f645b-2c0e-4137-8059-c682504026b2" providerId="ADAL" clId="{1371ABF7-040C-4192-B5BB-ECC1FD804C54}" dt="2021-11-14T20:55:35.184" v="74" actId="478"/>
            <ac:picMkLst>
              <pc:docMk/>
              <pc:sldMasterMk cId="3788248479" sldId="2147483648"/>
              <pc:sldLayoutMk cId="2319142406" sldId="2147483659"/>
              <ac:picMk id="132" creationId="{E632A34D-C4D2-45DB-AD29-0D36468F276E}"/>
            </ac:picMkLst>
          </pc:picChg>
          <pc:picChg chg="del">
            <ac:chgData name="Giacomo Delcaro" userId="863f645b-2c0e-4137-8059-c682504026b2" providerId="ADAL" clId="{1371ABF7-040C-4192-B5BB-ECC1FD804C54}" dt="2021-11-14T20:42:50.907" v="24" actId="478"/>
            <ac:picMkLst>
              <pc:docMk/>
              <pc:sldMasterMk cId="3788248479" sldId="2147483648"/>
              <pc:sldLayoutMk cId="2319142406" sldId="2147483659"/>
              <ac:picMk id="134" creationId="{3357026D-E9CD-49C6-9C6D-82F501764211}"/>
            </ac:picMkLst>
          </pc:pic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37" creationId="{99E9FB46-B7C6-4CB2-B7C5-72E1392F5317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38" creationId="{05707ADF-A478-45DD-86E6-637062479CD3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39" creationId="{1DD7D79F-2D20-458A-8C7E-2A2D35096070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46" creationId="{10CF2A9D-09E8-48A2-9AF2-2612C9E3701D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68" creationId="{BE51EC0A-F6BA-4981-BB9F-A4D4318D7F9E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69" creationId="{F679E131-843B-4049-8238-9A0E2D4EE602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70" creationId="{E416CAE8-0496-4F73-997E-F5A8E253087C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71" creationId="{6FF84407-F625-4CF6-9F5A-E4DD2F3024A2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72" creationId="{1871266B-ACF9-411F-B6C8-683CA5802132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73" creationId="{36ACD351-0E14-4953-B4C1-6A6A67FA280E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78" creationId="{D5DACA7F-97E5-40DC-A329-764C95D6AC41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79" creationId="{16926A15-79A9-4858-8237-50FD4426BB8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80" creationId="{7F6137AB-ECD5-4DC8-A61F-8385587C2BC2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81" creationId="{17E04786-AB58-48BC-B8B6-E239AB6EEDE2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82" creationId="{BD8B33A0-9C94-4EA5-B62B-016052D79DC9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83" creationId="{E84B2872-E070-46A7-B21D-88A20BBC91BE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84" creationId="{E844B384-E2E3-42F3-916E-09C721FF3EE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85" creationId="{ED93136F-10CD-4464-B072-E00C97284ECA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86" creationId="{840C1447-66A2-4E33-90D0-82D67616E6D8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87" creationId="{730E8FF9-48D4-4F84-97CB-337F51048523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88" creationId="{1AB757C1-D0B4-4EAD-8CEC-8AFA6D4375F5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89" creationId="{293A5578-E7CA-473F-B3E7-0BCA7934E90B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90" creationId="{5B20E9A9-63A8-43D4-8071-431B4F5547D2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91" creationId="{E1838EA1-F720-44D9-81C0-D3E79852A832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92" creationId="{F7D6C684-97E9-4408-AE82-FA934D3983F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93" creationId="{53B4BD18-9F4E-4831-8A5D-2BEF8A9D8E80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94" creationId="{31A40CDF-299C-4282-B012-0080A74C5930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95" creationId="{90C3827A-EA81-469A-B182-9EA70F9D18FB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96" creationId="{FD0492B0-1A6E-49AE-8B6C-B61EDFDB50A9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97" creationId="{755DD413-E484-4FE5-AC3C-F318A39FEEAD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98" creationId="{9A43970C-48E8-4EBE-809F-F548F2BCDB1B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199" creationId="{158F760D-8873-40E5-8FEE-54465C1C812F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00" creationId="{29C85D80-256C-4A02-B038-EEDACF895D20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01" creationId="{74906B6D-F010-4799-A956-316543991315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02" creationId="{87E1AFB2-B3D2-42FA-BE43-72B522ABC5E0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03" creationId="{BBB36CE1-738A-4042-8FE0-E0712F62C8FD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04" creationId="{110FEFB7-052E-4893-B0F3-AD75D8927641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05" creationId="{891577A6-8915-4FB6-B381-DED3959B8CA2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06" creationId="{2DF872B6-6BA3-4077-B274-D9AC8244C0BA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07" creationId="{6575C726-22DE-4EB5-8459-572E4D4567B7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08" creationId="{C01F06EB-ED8B-4F02-A8EE-1D57DC01B1DC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09" creationId="{B1AE4AF1-5C5E-4F5A-83C2-578DCE899475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10" creationId="{6BF841CD-621F-492D-B736-0A5D7F13A3F3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11" creationId="{9C310FAE-57C5-40AA-81FC-088FE6C8B249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12" creationId="{F8886164-E246-4371-8AA5-C859B5DAEC27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13" creationId="{1C7993C9-B650-47C2-8DEC-3FF83F9733C5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14" creationId="{A6598A8D-87BD-4DE4-A441-9BFFA6FE4C20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15" creationId="{2E1D9A01-D62D-41D7-93AE-FAC7C1DAF8C6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16" creationId="{7F7E0427-A22C-450D-A8DC-7CC9B1B6FDF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17" creationId="{B400BD4E-7E23-4C7E-929B-34FDCB1D7593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18" creationId="{CAE9150C-79D2-4CF4-8DC9-A1177B80FA4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19" creationId="{722D1AF3-A24C-49A9-AE71-C6BE6655EA28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20" creationId="{4430CAFA-A951-435F-B071-1EA808ADC90B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21" creationId="{7397A057-684B-4AC0-B742-DF0FE526D4C2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22" creationId="{A58D552C-16C2-491F-AA4C-03C8C0991801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23" creationId="{7BD38105-550F-4482-B697-075FF212F998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24" creationId="{5AF6341A-8A32-4B0A-9D82-7907B199383D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25" creationId="{351934ED-25A5-458B-BB9D-E99F09416427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26" creationId="{76FC2B44-FDE9-4498-AD2F-4B0F0479CDDD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27" creationId="{F7BF8783-0794-47DF-A201-BF1A8E217BF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28" creationId="{B6E670A2-6963-4873-A03E-752D14E5265E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29" creationId="{3C5FFB01-D4C1-4215-9B8A-3AA9211FA67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30" creationId="{7F35D5BE-AD2C-46B6-882C-5B649A440BAD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31" creationId="{B7DC8C2A-4785-4472-8CB6-B03EE9EBDB35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32" creationId="{C0934DEB-F894-4115-89B1-62037BCF7B89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33" creationId="{AA11A2EC-3888-4CD0-88EE-476E06E47EDA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34" creationId="{D7BF2193-D8BC-4311-863B-6E523F48AE15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35" creationId="{DA79AAFE-B2B0-4FDA-909E-2E7116FB6D3E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36" creationId="{EDF13D9C-CB8D-477D-8736-BA430C84D3AE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37" creationId="{77AD6C06-056E-4067-B7C9-9181E4AFFF83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38" creationId="{021167B9-4E32-4B01-BA69-0465C989C4AF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39" creationId="{EA1A7E41-B222-4976-8E79-346078D30945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40" creationId="{B1FF5CE1-5670-47CA-BD57-95F1941C858E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41" creationId="{70CF9ABD-5D36-4175-9AB4-1ED31B417C7F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42" creationId="{CA023434-ABC8-4664-BCD7-0D005E77DF43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43" creationId="{E6E0E67E-D00B-4B90-96F5-AD53A2283103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44" creationId="{4699A8FA-2994-42D0-8047-F3903FC73E69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45" creationId="{52FAF472-6541-41A1-B600-3EC6B1C02055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46" creationId="{5D0F98F4-F7ED-445D-9199-76C245740213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47" creationId="{9CFEDAB0-C1DD-4DD7-8AC4-7EA9DF727DF6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48" creationId="{4B204612-6C3C-45EC-B24A-4D923D18A238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49" creationId="{8DA32414-0BA9-4088-BB9F-2EA6CC0CA19F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50" creationId="{F95C3AD5-553A-4E27-B74E-2AF9B6915A1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51" creationId="{FED2E370-C831-47C9-A2A8-F11CDC5D6F96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52" creationId="{97D11EF4-CCC7-45CE-98FC-B69E154C5F8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53" creationId="{28B58983-149F-45F9-9C95-E21F9375167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54" creationId="{185DF2EC-524A-483F-8484-0D0AD8BD5BB3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55" creationId="{8BEA9F7D-17C3-4705-9B62-0508154A8DF9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56" creationId="{259AD79C-3A93-44E0-B11E-FB13EC6F04FA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57" creationId="{CB30F7BF-B197-4764-BAB2-6B1E1625A501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58" creationId="{570D2148-F103-4985-9BED-0CBE420BB08C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59" creationId="{306087F9-2D9B-4898-A3B0-B7783C3DCA17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60" creationId="{E232522D-5503-4D90-833D-EC8435E37938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61" creationId="{2E447314-DCDC-4A34-9713-F4A3F08C75AE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62" creationId="{71556948-6D68-499E-8C75-A6612FCC1408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63" creationId="{5FB435F5-E62A-4779-90BA-3301508A26E0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64" creationId="{91C1E399-C9F7-40A5-A93F-2B13E5E7CA05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65" creationId="{FE290817-AABF-428B-8DB8-3F549744AFF1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66" creationId="{BC793B84-A8E2-48B2-BB71-6CDAE2F76040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67" creationId="{330F1BDE-D9D1-4634-9821-4900A02468F7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68" creationId="{FBA103E6-EAA5-44F3-A625-6F2169631B7A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69" creationId="{C080806A-9F13-4DA2-B6A9-2E53B13FE6CB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70" creationId="{48144739-258D-4B34-B3B6-4627DDE1428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71" creationId="{33B6728D-F94F-474B-99C1-BC9900654612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72" creationId="{986069D6-2726-4A08-9AA6-E7063AF5CCEF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73" creationId="{DA0B8A81-F99A-44DA-925F-4E6299DF7DFD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74" creationId="{954CC7EF-8973-4E2B-8714-17E7D9EA01E6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75" creationId="{706AECEB-6778-4687-AE6E-5FE4C4A9FFFE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76" creationId="{DE9270E0-B429-48B9-84E2-B73D208F905F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77" creationId="{C8C88126-481D-4776-BE90-8A809EC72667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78" creationId="{3D15CB4B-7BB1-477A-9E6F-7DB256E3857F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79" creationId="{B5919719-DCFA-4379-9CCC-2BA1EC09C15D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80" creationId="{7A34FB26-7302-4697-9F98-BCCF0E735C29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81" creationId="{AFB22A65-1B43-4998-A851-6E93F6DF348E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82" creationId="{824331FF-737A-4C29-B3A1-C15850FB68C0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83" creationId="{8A0994DB-DCBC-426E-8EBD-A8FC95F2550F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84" creationId="{F10D658A-CE6F-4FD5-B0D5-EB0D85245702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85" creationId="{A7A8A32D-90C7-4D8F-9133-96190674C424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86" creationId="{A306CD57-C12A-4D2F-949B-6BCCAC088049}"/>
            </ac:cxnSpMkLst>
          </pc:cxnChg>
          <pc:cxnChg chg="mod">
            <ac:chgData name="Giacomo Delcaro" userId="863f645b-2c0e-4137-8059-c682504026b2" providerId="ADAL" clId="{1371ABF7-040C-4192-B5BB-ECC1FD804C54}" dt="2021-11-14T21:00:39" v="132" actId="571"/>
            <ac:cxnSpMkLst>
              <pc:docMk/>
              <pc:sldMasterMk cId="3788248479" sldId="2147483648"/>
              <pc:sldLayoutMk cId="2319142406" sldId="2147483659"/>
              <ac:cxnSpMk id="287" creationId="{81009AAD-9D01-4A84-8AC4-587D9F6DFF6A}"/>
            </ac:cxnSpMkLst>
          </pc:cxnChg>
        </pc:sldLayoutChg>
        <pc:sldLayoutChg chg="del">
          <pc:chgData name="Giacomo Delcaro" userId="863f645b-2c0e-4137-8059-c682504026b2" providerId="ADAL" clId="{1371ABF7-040C-4192-B5BB-ECC1FD804C54}" dt="2021-11-14T20:42:41.732" v="22" actId="2696"/>
          <pc:sldLayoutMkLst>
            <pc:docMk/>
            <pc:sldMasterMk cId="3788248479" sldId="2147483648"/>
            <pc:sldLayoutMk cId="2116919904" sldId="2147483660"/>
          </pc:sldLayoutMkLst>
        </pc:sldLayoutChg>
        <pc:sldLayoutChg chg="delSp mod">
          <pc:chgData name="Giacomo Delcaro" userId="863f645b-2c0e-4137-8059-c682504026b2" providerId="ADAL" clId="{1371ABF7-040C-4192-B5BB-ECC1FD804C54}" dt="2021-11-14T20:42:32.877" v="20" actId="478"/>
          <pc:sldLayoutMkLst>
            <pc:docMk/>
            <pc:sldMasterMk cId="3788248479" sldId="2147483648"/>
            <pc:sldLayoutMk cId="3644363812" sldId="2147483661"/>
          </pc:sldLayoutMkLst>
          <pc:picChg chg="del">
            <ac:chgData name="Giacomo Delcaro" userId="863f645b-2c0e-4137-8059-c682504026b2" providerId="ADAL" clId="{1371ABF7-040C-4192-B5BB-ECC1FD804C54}" dt="2021-11-14T20:42:32.877" v="20" actId="478"/>
            <ac:picMkLst>
              <pc:docMk/>
              <pc:sldMasterMk cId="3788248479" sldId="2147483648"/>
              <pc:sldLayoutMk cId="3644363812" sldId="2147483661"/>
              <ac:picMk id="11" creationId="{E3C457D3-ED9C-410B-9AD4-74D74A4AC3AE}"/>
            </ac:picMkLst>
          </pc:picChg>
          <pc:picChg chg="del">
            <ac:chgData name="Giacomo Delcaro" userId="863f645b-2c0e-4137-8059-c682504026b2" providerId="ADAL" clId="{1371ABF7-040C-4192-B5BB-ECC1FD804C54}" dt="2021-11-14T20:42:32.132" v="19" actId="478"/>
            <ac:picMkLst>
              <pc:docMk/>
              <pc:sldMasterMk cId="3788248479" sldId="2147483648"/>
              <pc:sldLayoutMk cId="3644363812" sldId="2147483661"/>
              <ac:picMk id="12" creationId="{48C6B031-6C1B-4891-92B0-BC88B10371FB}"/>
            </ac:picMkLst>
          </pc:picChg>
        </pc:sldLayoutChg>
        <pc:sldLayoutChg chg="new del mod">
          <pc:chgData name="Giacomo Delcaro" userId="863f645b-2c0e-4137-8059-c682504026b2" providerId="ADAL" clId="{1371ABF7-040C-4192-B5BB-ECC1FD804C54}" dt="2021-11-14T21:45:18.639" v="1221" actId="2696"/>
          <pc:sldLayoutMkLst>
            <pc:docMk/>
            <pc:sldMasterMk cId="3788248479" sldId="2147483648"/>
            <pc:sldLayoutMk cId="2151021599" sldId="2147483662"/>
          </pc:sldLayoutMkLst>
        </pc:sldLayoutChg>
      </pc:sldMasterChg>
    </pc:docChg>
  </pc:docChgLst>
  <pc:docChgLst>
    <pc:chgData name="Sergio Matteo Savaresi" userId="S::10149777@polimi.it::44ea726d-fc4b-4f0b-a4e0-ce9caea8febc" providerId="AD" clId="Web-{D048D8AE-5AEF-D4E8-5CE5-2B7F383E4240}"/>
    <pc:docChg chg="addSld modSld sldOrd modSection">
      <pc:chgData name="Sergio Matteo Savaresi" userId="S::10149777@polimi.it::44ea726d-fc4b-4f0b-a4e0-ce9caea8febc" providerId="AD" clId="Web-{D048D8AE-5AEF-D4E8-5CE5-2B7F383E4240}" dt="2021-08-23T07:24:05.446" v="561"/>
      <pc:docMkLst>
        <pc:docMk/>
      </pc:docMkLst>
      <pc:sldChg chg="addSp delSp modSp">
        <pc:chgData name="Sergio Matteo Savaresi" userId="S::10149777@polimi.it::44ea726d-fc4b-4f0b-a4e0-ce9caea8febc" providerId="AD" clId="Web-{D048D8AE-5AEF-D4E8-5CE5-2B7F383E4240}" dt="2021-08-23T07:24:05.446" v="561"/>
        <pc:sldMkLst>
          <pc:docMk/>
          <pc:sldMk cId="379428306" sldId="3071"/>
        </pc:sldMkLst>
        <pc:spChg chg="add mod">
          <ac:chgData name="Sergio Matteo Savaresi" userId="S::10149777@polimi.it::44ea726d-fc4b-4f0b-a4e0-ce9caea8febc" providerId="AD" clId="Web-{D048D8AE-5AEF-D4E8-5CE5-2B7F383E4240}" dt="2021-08-23T07:22:43.210" v="550" actId="20577"/>
          <ac:spMkLst>
            <pc:docMk/>
            <pc:sldMk cId="379428306" sldId="3071"/>
            <ac:spMk id="3" creationId="{B6F1DED5-7AC8-404C-BEC7-5307049D8B5B}"/>
          </ac:spMkLst>
        </pc:spChg>
        <pc:grpChg chg="mod">
          <ac:chgData name="Sergio Matteo Savaresi" userId="S::10149777@polimi.it::44ea726d-fc4b-4f0b-a4e0-ce9caea8febc" providerId="AD" clId="Web-{D048D8AE-5AEF-D4E8-5CE5-2B7F383E4240}" dt="2021-08-23T07:21:43.663" v="541" actId="14100"/>
          <ac:grpSpMkLst>
            <pc:docMk/>
            <pc:sldMk cId="379428306" sldId="3071"/>
            <ac:grpSpMk id="37" creationId="{CD8D1904-DF38-44ED-B6C3-5CDF4E558A42}"/>
          </ac:grpSpMkLst>
        </pc:grpChg>
        <pc:inkChg chg="add">
          <ac:chgData name="Sergio Matteo Savaresi" userId="S::10149777@polimi.it::44ea726d-fc4b-4f0b-a4e0-ce9caea8febc" providerId="AD" clId="Web-{D048D8AE-5AEF-D4E8-5CE5-2B7F383E4240}" dt="2021-08-23T07:23:25.648" v="553"/>
          <ac:inkMkLst>
            <pc:docMk/>
            <pc:sldMk cId="379428306" sldId="3071"/>
            <ac:inkMk id="5" creationId="{DAD752E6-1D35-444A-A328-BFB58A5A3237}"/>
          </ac:inkMkLst>
        </pc:inkChg>
        <pc:inkChg chg="add">
          <ac:chgData name="Sergio Matteo Savaresi" userId="S::10149777@polimi.it::44ea726d-fc4b-4f0b-a4e0-ce9caea8febc" providerId="AD" clId="Web-{D048D8AE-5AEF-D4E8-5CE5-2B7F383E4240}" dt="2021-08-23T07:23:34.711" v="554"/>
          <ac:inkMkLst>
            <pc:docMk/>
            <pc:sldMk cId="379428306" sldId="3071"/>
            <ac:inkMk id="6" creationId="{AF69363E-CD29-425E-A23B-DD8B03F0ADFE}"/>
          </ac:inkMkLst>
        </pc:inkChg>
        <pc:inkChg chg="add">
          <ac:chgData name="Sergio Matteo Savaresi" userId="S::10149777@polimi.it::44ea726d-fc4b-4f0b-a4e0-ce9caea8febc" providerId="AD" clId="Web-{D048D8AE-5AEF-D4E8-5CE5-2B7F383E4240}" dt="2021-08-23T07:23:38.727" v="555"/>
          <ac:inkMkLst>
            <pc:docMk/>
            <pc:sldMk cId="379428306" sldId="3071"/>
            <ac:inkMk id="7" creationId="{EBD618A0-50F6-4D25-8066-F6E318F9CD73}"/>
          </ac:inkMkLst>
        </pc:inkChg>
        <pc:inkChg chg="add">
          <ac:chgData name="Sergio Matteo Savaresi" userId="S::10149777@polimi.it::44ea726d-fc4b-4f0b-a4e0-ce9caea8febc" providerId="AD" clId="Web-{D048D8AE-5AEF-D4E8-5CE5-2B7F383E4240}" dt="2021-08-23T07:23:59.118" v="556"/>
          <ac:inkMkLst>
            <pc:docMk/>
            <pc:sldMk cId="379428306" sldId="3071"/>
            <ac:inkMk id="8" creationId="{04C8A8F5-6263-4A1E-8D9B-E201285E1558}"/>
          </ac:inkMkLst>
        </pc:inkChg>
        <pc:inkChg chg="add">
          <ac:chgData name="Sergio Matteo Savaresi" userId="S::10149777@polimi.it::44ea726d-fc4b-4f0b-a4e0-ce9caea8febc" providerId="AD" clId="Web-{D048D8AE-5AEF-D4E8-5CE5-2B7F383E4240}" dt="2021-08-23T07:23:59.743" v="557"/>
          <ac:inkMkLst>
            <pc:docMk/>
            <pc:sldMk cId="379428306" sldId="3071"/>
            <ac:inkMk id="9" creationId="{37E22244-DC88-4FD5-BAC5-E7C4C0FBEAA1}"/>
          </ac:inkMkLst>
        </pc:inkChg>
        <pc:inkChg chg="add">
          <ac:chgData name="Sergio Matteo Savaresi" userId="S::10149777@polimi.it::44ea726d-fc4b-4f0b-a4e0-ce9caea8febc" providerId="AD" clId="Web-{D048D8AE-5AEF-D4E8-5CE5-2B7F383E4240}" dt="2021-08-23T07:24:01.993" v="558"/>
          <ac:inkMkLst>
            <pc:docMk/>
            <pc:sldMk cId="379428306" sldId="3071"/>
            <ac:inkMk id="10" creationId="{7F966231-A3FC-44AC-BF65-D671C148B471}"/>
          </ac:inkMkLst>
        </pc:inkChg>
        <pc:inkChg chg="add">
          <ac:chgData name="Sergio Matteo Savaresi" userId="S::10149777@polimi.it::44ea726d-fc4b-4f0b-a4e0-ce9caea8febc" providerId="AD" clId="Web-{D048D8AE-5AEF-D4E8-5CE5-2B7F383E4240}" dt="2021-08-23T07:24:02.008" v="559"/>
          <ac:inkMkLst>
            <pc:docMk/>
            <pc:sldMk cId="379428306" sldId="3071"/>
            <ac:inkMk id="11" creationId="{6392C9D9-D9CF-481B-B59B-C1A3C60E7DB0}"/>
          </ac:inkMkLst>
        </pc:inkChg>
        <pc:inkChg chg="add">
          <ac:chgData name="Sergio Matteo Savaresi" userId="S::10149777@polimi.it::44ea726d-fc4b-4f0b-a4e0-ce9caea8febc" providerId="AD" clId="Web-{D048D8AE-5AEF-D4E8-5CE5-2B7F383E4240}" dt="2021-08-23T07:24:05.446" v="560"/>
          <ac:inkMkLst>
            <pc:docMk/>
            <pc:sldMk cId="379428306" sldId="3071"/>
            <ac:inkMk id="12" creationId="{19CB5E6E-C137-4C14-B064-8777662B81CD}"/>
          </ac:inkMkLst>
        </pc:inkChg>
        <pc:inkChg chg="add">
          <ac:chgData name="Sergio Matteo Savaresi" userId="S::10149777@polimi.it::44ea726d-fc4b-4f0b-a4e0-ce9caea8febc" providerId="AD" clId="Web-{D048D8AE-5AEF-D4E8-5CE5-2B7F383E4240}" dt="2021-08-23T07:24:05.446" v="561"/>
          <ac:inkMkLst>
            <pc:docMk/>
            <pc:sldMk cId="379428306" sldId="3071"/>
            <ac:inkMk id="13" creationId="{51E14A90-0383-4EE7-A64E-732896017F42}"/>
          </ac:inkMkLst>
        </pc:inkChg>
        <pc:cxnChg chg="add del">
          <ac:chgData name="Sergio Matteo Savaresi" userId="S::10149777@polimi.it::44ea726d-fc4b-4f0b-a4e0-ce9caea8febc" providerId="AD" clId="Web-{D048D8AE-5AEF-D4E8-5CE5-2B7F383E4240}" dt="2021-08-23T07:22:45.851" v="552"/>
          <ac:cxnSpMkLst>
            <pc:docMk/>
            <pc:sldMk cId="379428306" sldId="3071"/>
            <ac:cxnSpMk id="4" creationId="{8EB401BE-366D-4EFA-8269-DA5BACD00E99}"/>
          </ac:cxnSpMkLst>
        </pc:cxnChg>
      </pc:sldChg>
      <pc:sldChg chg="addSp delSp modSp add ord replId">
        <pc:chgData name="Sergio Matteo Savaresi" userId="S::10149777@polimi.it::44ea726d-fc4b-4f0b-a4e0-ce9caea8febc" providerId="AD" clId="Web-{D048D8AE-5AEF-D4E8-5CE5-2B7F383E4240}" dt="2021-08-23T07:18:55.957" v="436" actId="20577"/>
        <pc:sldMkLst>
          <pc:docMk/>
          <pc:sldMk cId="3371257848" sldId="3102"/>
        </pc:sldMkLst>
        <pc:spChg chg="mod">
          <ac:chgData name="Sergio Matteo Savaresi" userId="S::10149777@polimi.it::44ea726d-fc4b-4f0b-a4e0-ce9caea8febc" providerId="AD" clId="Web-{D048D8AE-5AEF-D4E8-5CE5-2B7F383E4240}" dt="2021-08-23T07:13:22.093" v="340" actId="20577"/>
          <ac:spMkLst>
            <pc:docMk/>
            <pc:sldMk cId="3371257848" sldId="3102"/>
            <ac:spMk id="2" creationId="{460B35C3-9D16-43AF-85C5-7F08BCD42F8D}"/>
          </ac:spMkLst>
        </pc:spChg>
        <pc:spChg chg="add mod">
          <ac:chgData name="Sergio Matteo Savaresi" userId="S::10149777@polimi.it::44ea726d-fc4b-4f0b-a4e0-ce9caea8febc" providerId="AD" clId="Web-{D048D8AE-5AEF-D4E8-5CE5-2B7F383E4240}" dt="2021-08-23T07:16:28.236" v="416" actId="20577"/>
          <ac:spMkLst>
            <pc:docMk/>
            <pc:sldMk cId="3371257848" sldId="3102"/>
            <ac:spMk id="4" creationId="{F6342BA6-3A82-4151-9C28-CB37D18F3356}"/>
          </ac:spMkLst>
        </pc:spChg>
        <pc:spChg chg="add del mod">
          <ac:chgData name="Sergio Matteo Savaresi" userId="S::10149777@polimi.it::44ea726d-fc4b-4f0b-a4e0-ce9caea8febc" providerId="AD" clId="Web-{D048D8AE-5AEF-D4E8-5CE5-2B7F383E4240}" dt="2021-08-23T07:16:59.268" v="428"/>
          <ac:spMkLst>
            <pc:docMk/>
            <pc:sldMk cId="3371257848" sldId="3102"/>
            <ac:spMk id="6" creationId="{EDE59305-F320-4BAD-850D-9229687DF887}"/>
          </ac:spMkLst>
        </pc:spChg>
        <pc:spChg chg="add mod">
          <ac:chgData name="Sergio Matteo Savaresi" userId="S::10149777@polimi.it::44ea726d-fc4b-4f0b-a4e0-ce9caea8febc" providerId="AD" clId="Web-{D048D8AE-5AEF-D4E8-5CE5-2B7F383E4240}" dt="2021-08-23T07:18:55.957" v="436" actId="20577"/>
          <ac:spMkLst>
            <pc:docMk/>
            <pc:sldMk cId="3371257848" sldId="3102"/>
            <ac:spMk id="7" creationId="{F5163B9D-39E5-4D04-8AF8-D50B39C582FB}"/>
          </ac:spMkLst>
        </pc:spChg>
        <pc:spChg chg="del">
          <ac:chgData name="Sergio Matteo Savaresi" userId="S::10149777@polimi.it::44ea726d-fc4b-4f0b-a4e0-ce9caea8febc" providerId="AD" clId="Web-{D048D8AE-5AEF-D4E8-5CE5-2B7F383E4240}" dt="2021-08-23T07:06:16.212" v="25"/>
          <ac:spMkLst>
            <pc:docMk/>
            <pc:sldMk cId="3371257848" sldId="3102"/>
            <ac:spMk id="8" creationId="{A02AEB68-B366-40D7-9CF1-272999D56027}"/>
          </ac:spMkLst>
        </pc:spChg>
        <pc:spChg chg="add mod">
          <ac:chgData name="Sergio Matteo Savaresi" userId="S::10149777@polimi.it::44ea726d-fc4b-4f0b-a4e0-ce9caea8febc" providerId="AD" clId="Web-{D048D8AE-5AEF-D4E8-5CE5-2B7F383E4240}" dt="2021-08-23T07:16:35.955" v="420" actId="1076"/>
          <ac:spMkLst>
            <pc:docMk/>
            <pc:sldMk cId="3371257848" sldId="3102"/>
            <ac:spMk id="10" creationId="{4350916A-71DD-4F0C-8A73-42E56463FC42}"/>
          </ac:spMkLst>
        </pc:spChg>
        <pc:spChg chg="add mod">
          <ac:chgData name="Sergio Matteo Savaresi" userId="S::10149777@polimi.it::44ea726d-fc4b-4f0b-a4e0-ce9caea8febc" providerId="AD" clId="Web-{D048D8AE-5AEF-D4E8-5CE5-2B7F383E4240}" dt="2021-08-23T07:16:35.955" v="421" actId="1076"/>
          <ac:spMkLst>
            <pc:docMk/>
            <pc:sldMk cId="3371257848" sldId="3102"/>
            <ac:spMk id="11" creationId="{6484D804-0E0B-4840-BF56-6FE5DC783303}"/>
          </ac:spMkLst>
        </pc:spChg>
        <pc:spChg chg="add mod">
          <ac:chgData name="Sergio Matteo Savaresi" userId="S::10149777@polimi.it::44ea726d-fc4b-4f0b-a4e0-ce9caea8febc" providerId="AD" clId="Web-{D048D8AE-5AEF-D4E8-5CE5-2B7F383E4240}" dt="2021-08-23T07:16:35.971" v="422" actId="1076"/>
          <ac:spMkLst>
            <pc:docMk/>
            <pc:sldMk cId="3371257848" sldId="3102"/>
            <ac:spMk id="12" creationId="{B56B8A2B-38FB-476D-90E3-F604474D1C0A}"/>
          </ac:spMkLst>
        </pc:spChg>
        <pc:spChg chg="add mod">
          <ac:chgData name="Sergio Matteo Savaresi" userId="S::10149777@polimi.it::44ea726d-fc4b-4f0b-a4e0-ce9caea8febc" providerId="AD" clId="Web-{D048D8AE-5AEF-D4E8-5CE5-2B7F383E4240}" dt="2021-08-23T07:16:35.971" v="423" actId="1076"/>
          <ac:spMkLst>
            <pc:docMk/>
            <pc:sldMk cId="3371257848" sldId="3102"/>
            <ac:spMk id="13" creationId="{46964625-0372-434D-9EA1-CD6B480FCC6F}"/>
          </ac:spMkLst>
        </pc:spChg>
        <pc:picChg chg="add mod">
          <ac:chgData name="Sergio Matteo Savaresi" userId="S::10149777@polimi.it::44ea726d-fc4b-4f0b-a4e0-ce9caea8febc" providerId="AD" clId="Web-{D048D8AE-5AEF-D4E8-5CE5-2B7F383E4240}" dt="2021-08-23T07:07:18.588" v="32" actId="1076"/>
          <ac:picMkLst>
            <pc:docMk/>
            <pc:sldMk cId="3371257848" sldId="3102"/>
            <ac:picMk id="3" creationId="{7FC58B43-CF9B-4954-ADFD-9B0CA04E784B}"/>
          </ac:picMkLst>
        </pc:picChg>
        <pc:picChg chg="add mod">
          <ac:chgData name="Sergio Matteo Savaresi" userId="S::10149777@polimi.it::44ea726d-fc4b-4f0b-a4e0-ce9caea8febc" providerId="AD" clId="Web-{D048D8AE-5AEF-D4E8-5CE5-2B7F383E4240}" dt="2021-08-23T07:16:35.940" v="419" actId="1076"/>
          <ac:picMkLst>
            <pc:docMk/>
            <pc:sldMk cId="3371257848" sldId="3102"/>
            <ac:picMk id="9" creationId="{D4D3FE97-9FD4-44F1-BC06-A806FF5CCBE2}"/>
          </ac:picMkLst>
        </pc:picChg>
        <pc:picChg chg="add mod">
          <ac:chgData name="Sergio Matteo Savaresi" userId="S::10149777@polimi.it::44ea726d-fc4b-4f0b-a4e0-ce9caea8febc" providerId="AD" clId="Web-{D048D8AE-5AEF-D4E8-5CE5-2B7F383E4240}" dt="2021-08-23T07:17:46.519" v="431" actId="1076"/>
          <ac:picMkLst>
            <pc:docMk/>
            <pc:sldMk cId="3371257848" sldId="3102"/>
            <ac:picMk id="14" creationId="{AE197463-F569-4130-A84C-ADEBA8A44E9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9B5940-4084-46CD-9C43-7F6439810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24289-002F-462D-91B8-4C7510DE2B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26DC0-362E-4E6A-85D4-CD823123B79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CB1F8-A5A3-41AC-BBEF-D405CD9B94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1B8CE-FDCE-4617-B31F-7C1C24585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7B4CF-AB00-411A-8B6D-1E27A7567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34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2BC5A-B68F-422E-B304-B129F6AB263D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C20C-AEB3-4939-8E0D-82C753DC6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5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ingle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 descr="A picture containing outdoor, sitting, water, blue&#10;&#10;Description automatically generated">
            <a:extLst>
              <a:ext uri="{FF2B5EF4-FFF2-40B4-BE49-F238E27FC236}">
                <a16:creationId xmlns:a16="http://schemas.microsoft.com/office/drawing/2014/main" id="{E632A34D-C4D2-45DB-AD29-0D36468F27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4"/>
          <a:stretch/>
        </p:blipFill>
        <p:spPr>
          <a:xfrm>
            <a:off x="0" y="7375"/>
            <a:ext cx="12192000" cy="4399383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A4255437-7732-4CB5-BD9F-F48193745AAD}"/>
              </a:ext>
            </a:extLst>
          </p:cNvPr>
          <p:cNvSpPr/>
          <p:nvPr userDrawn="1"/>
        </p:nvSpPr>
        <p:spPr>
          <a:xfrm>
            <a:off x="0" y="3912902"/>
            <a:ext cx="12192000" cy="295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uppo 168"/>
          <p:cNvGrpSpPr/>
          <p:nvPr userDrawn="1"/>
        </p:nvGrpSpPr>
        <p:grpSpPr>
          <a:xfrm>
            <a:off x="71569" y="3912903"/>
            <a:ext cx="12048863" cy="180000"/>
            <a:chOff x="1218340" y="275867"/>
            <a:chExt cx="17715122" cy="567843"/>
          </a:xfrm>
        </p:grpSpPr>
        <p:cxnSp>
          <p:nvCxnSpPr>
            <p:cNvPr id="141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8D1337E0-6E78-4990-907E-61205B099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77923" y="5905020"/>
            <a:ext cx="2938077" cy="84651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/>
              <a:t>Authors </a:t>
            </a:r>
          </a:p>
        </p:txBody>
      </p:sp>
      <p:sp>
        <p:nvSpPr>
          <p:cNvPr id="133" name="Segnaposto testo 18">
            <a:extLst>
              <a:ext uri="{FF2B5EF4-FFF2-40B4-BE49-F238E27FC236}">
                <a16:creationId xmlns:a16="http://schemas.microsoft.com/office/drawing/2014/main" id="{8D1337E0-6E78-4990-907E-61205B099E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8866" y="5905020"/>
            <a:ext cx="2938077" cy="846510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/>
              <a:t>Additional authors</a:t>
            </a:r>
          </a:p>
        </p:txBody>
      </p:sp>
      <p:pic>
        <p:nvPicPr>
          <p:cNvPr id="5" name="Picture 4" descr="A picture containing game, shirt&#10;&#10;Description automatically generated">
            <a:extLst>
              <a:ext uri="{FF2B5EF4-FFF2-40B4-BE49-F238E27FC236}">
                <a16:creationId xmlns:a16="http://schemas.microsoft.com/office/drawing/2014/main" id="{E9AD3F75-70D6-453A-AB82-56375FB9D2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4" y="979479"/>
            <a:ext cx="3486615" cy="2952001"/>
          </a:xfrm>
          <a:prstGeom prst="rect">
            <a:avLst/>
          </a:prstGeom>
        </p:spPr>
      </p:pic>
      <p:sp>
        <p:nvSpPr>
          <p:cNvPr id="174" name="Titolo 1">
            <a:extLst>
              <a:ext uri="{FF2B5EF4-FFF2-40B4-BE49-F238E27FC236}">
                <a16:creationId xmlns:a16="http://schemas.microsoft.com/office/drawing/2014/main" id="{FB89133B-1C47-494B-A243-3D34F420BF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000" y="4149725"/>
            <a:ext cx="11040000" cy="540000"/>
          </a:xfrm>
        </p:spPr>
        <p:txBody>
          <a:bodyPr anchor="ctr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75" name="Sottotitolo 2">
            <a:extLst>
              <a:ext uri="{FF2B5EF4-FFF2-40B4-BE49-F238E27FC236}">
                <a16:creationId xmlns:a16="http://schemas.microsoft.com/office/drawing/2014/main" id="{5456E4EC-59CF-436D-A13F-0BF0D8547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6000" y="4706470"/>
            <a:ext cx="11040000" cy="429323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Subtitle</a:t>
            </a:r>
          </a:p>
        </p:txBody>
      </p:sp>
      <p:sp>
        <p:nvSpPr>
          <p:cNvPr id="176" name="Segnaposto testo 18">
            <a:extLst>
              <a:ext uri="{FF2B5EF4-FFF2-40B4-BE49-F238E27FC236}">
                <a16:creationId xmlns:a16="http://schemas.microsoft.com/office/drawing/2014/main" id="{B3920703-3745-46A9-904B-A4AEA249D7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6002" y="5148874"/>
            <a:ext cx="11039999" cy="2520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i="1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/>
              <a:t>Date and place</a:t>
            </a:r>
          </a:p>
        </p:txBody>
      </p:sp>
    </p:spTree>
    <p:extLst>
      <p:ext uri="{BB962C8B-B14F-4D97-AF65-F5344CB8AC3E}">
        <p14:creationId xmlns:p14="http://schemas.microsoft.com/office/powerpoint/2010/main" val="111476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ingle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>
            <a:extLst>
              <a:ext uri="{FF2B5EF4-FFF2-40B4-BE49-F238E27FC236}">
                <a16:creationId xmlns:a16="http://schemas.microsoft.com/office/drawing/2014/main" id="{A4255437-7732-4CB5-BD9F-F48193745AAD}"/>
              </a:ext>
            </a:extLst>
          </p:cNvPr>
          <p:cNvSpPr/>
          <p:nvPr userDrawn="1"/>
        </p:nvSpPr>
        <p:spPr>
          <a:xfrm>
            <a:off x="0" y="4443913"/>
            <a:ext cx="12191999" cy="241408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8D1337E0-6E78-4990-907E-61205B099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836" y="6164235"/>
            <a:ext cx="10935134" cy="54000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 err="1"/>
              <a:t>Authors</a:t>
            </a:r>
            <a:r>
              <a:rPr lang="it-IT"/>
              <a:t> </a:t>
            </a:r>
          </a:p>
        </p:txBody>
      </p:sp>
      <p:sp>
        <p:nvSpPr>
          <p:cNvPr id="174" name="Titolo 1">
            <a:extLst>
              <a:ext uri="{FF2B5EF4-FFF2-40B4-BE49-F238E27FC236}">
                <a16:creationId xmlns:a16="http://schemas.microsoft.com/office/drawing/2014/main" id="{FB89133B-1C47-494B-A243-3D34F420BF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392" y="4704522"/>
            <a:ext cx="11040000" cy="540000"/>
          </a:xfrm>
        </p:spPr>
        <p:txBody>
          <a:bodyPr anchor="ctr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75" name="Sottotitolo 2">
            <a:extLst>
              <a:ext uri="{FF2B5EF4-FFF2-40B4-BE49-F238E27FC236}">
                <a16:creationId xmlns:a16="http://schemas.microsoft.com/office/drawing/2014/main" id="{5456E4EC-59CF-436D-A13F-0BF0D8547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392" y="5261267"/>
            <a:ext cx="11040000" cy="429323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Subtitle</a:t>
            </a:r>
          </a:p>
        </p:txBody>
      </p:sp>
      <p:sp>
        <p:nvSpPr>
          <p:cNvPr id="176" name="Segnaposto testo 18">
            <a:extLst>
              <a:ext uri="{FF2B5EF4-FFF2-40B4-BE49-F238E27FC236}">
                <a16:creationId xmlns:a16="http://schemas.microsoft.com/office/drawing/2014/main" id="{B3920703-3745-46A9-904B-A4AEA249D7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394" y="5703671"/>
            <a:ext cx="11039999" cy="2520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i="1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/>
              <a:t>Date and place</a:t>
            </a:r>
          </a:p>
        </p:txBody>
      </p:sp>
      <p:grpSp>
        <p:nvGrpSpPr>
          <p:cNvPr id="136" name="Gruppo 168">
            <a:extLst>
              <a:ext uri="{FF2B5EF4-FFF2-40B4-BE49-F238E27FC236}">
                <a16:creationId xmlns:a16="http://schemas.microsoft.com/office/drawing/2014/main" id="{689FA4E3-79A6-4E0E-B415-E64DDDA4759A}"/>
              </a:ext>
            </a:extLst>
          </p:cNvPr>
          <p:cNvGrpSpPr/>
          <p:nvPr userDrawn="1"/>
        </p:nvGrpSpPr>
        <p:grpSpPr>
          <a:xfrm>
            <a:off x="71567" y="4443912"/>
            <a:ext cx="12048863" cy="180000"/>
            <a:chOff x="1218340" y="275867"/>
            <a:chExt cx="17715122" cy="567843"/>
          </a:xfrm>
        </p:grpSpPr>
        <p:cxnSp>
          <p:nvCxnSpPr>
            <p:cNvPr id="137" name="Connettore 1 169">
              <a:extLst>
                <a:ext uri="{FF2B5EF4-FFF2-40B4-BE49-F238E27FC236}">
                  <a16:creationId xmlns:a16="http://schemas.microsoft.com/office/drawing/2014/main" id="{99E9FB46-B7C6-4CB2-B7C5-72E1392F5317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70">
              <a:extLst>
                <a:ext uri="{FF2B5EF4-FFF2-40B4-BE49-F238E27FC236}">
                  <a16:creationId xmlns:a16="http://schemas.microsoft.com/office/drawing/2014/main" id="{05707ADF-A478-45DD-86E6-637062479CD3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71">
              <a:extLst>
                <a:ext uri="{FF2B5EF4-FFF2-40B4-BE49-F238E27FC236}">
                  <a16:creationId xmlns:a16="http://schemas.microsoft.com/office/drawing/2014/main" id="{1DD7D79F-2D20-458A-8C7E-2A2D35096070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72">
              <a:extLst>
                <a:ext uri="{FF2B5EF4-FFF2-40B4-BE49-F238E27FC236}">
                  <a16:creationId xmlns:a16="http://schemas.microsoft.com/office/drawing/2014/main" id="{10CF2A9D-09E8-48A2-9AF2-2612C9E3701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73">
              <a:extLst>
                <a:ext uri="{FF2B5EF4-FFF2-40B4-BE49-F238E27FC236}">
                  <a16:creationId xmlns:a16="http://schemas.microsoft.com/office/drawing/2014/main" id="{BE51EC0A-F6BA-4981-BB9F-A4D4318D7F9E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74">
              <a:extLst>
                <a:ext uri="{FF2B5EF4-FFF2-40B4-BE49-F238E27FC236}">
                  <a16:creationId xmlns:a16="http://schemas.microsoft.com/office/drawing/2014/main" id="{F679E131-843B-4049-8238-9A0E2D4EE602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75">
              <a:extLst>
                <a:ext uri="{FF2B5EF4-FFF2-40B4-BE49-F238E27FC236}">
                  <a16:creationId xmlns:a16="http://schemas.microsoft.com/office/drawing/2014/main" id="{E416CAE8-0496-4F73-997E-F5A8E253087C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6">
              <a:extLst>
                <a:ext uri="{FF2B5EF4-FFF2-40B4-BE49-F238E27FC236}">
                  <a16:creationId xmlns:a16="http://schemas.microsoft.com/office/drawing/2014/main" id="{6FF84407-F625-4CF6-9F5A-E4DD2F3024A2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7">
              <a:extLst>
                <a:ext uri="{FF2B5EF4-FFF2-40B4-BE49-F238E27FC236}">
                  <a16:creationId xmlns:a16="http://schemas.microsoft.com/office/drawing/2014/main" id="{1871266B-ACF9-411F-B6C8-683CA5802132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8">
              <a:extLst>
                <a:ext uri="{FF2B5EF4-FFF2-40B4-BE49-F238E27FC236}">
                  <a16:creationId xmlns:a16="http://schemas.microsoft.com/office/drawing/2014/main" id="{36ACD351-0E14-4953-B4C1-6A6A67FA280E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9">
              <a:extLst>
                <a:ext uri="{FF2B5EF4-FFF2-40B4-BE49-F238E27FC236}">
                  <a16:creationId xmlns:a16="http://schemas.microsoft.com/office/drawing/2014/main" id="{D5DACA7F-97E5-40DC-A329-764C95D6AC41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80">
              <a:extLst>
                <a:ext uri="{FF2B5EF4-FFF2-40B4-BE49-F238E27FC236}">
                  <a16:creationId xmlns:a16="http://schemas.microsoft.com/office/drawing/2014/main" id="{16926A15-79A9-4858-8237-50FD4426BB84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81">
              <a:extLst>
                <a:ext uri="{FF2B5EF4-FFF2-40B4-BE49-F238E27FC236}">
                  <a16:creationId xmlns:a16="http://schemas.microsoft.com/office/drawing/2014/main" id="{7F6137AB-ECD5-4DC8-A61F-8385587C2BC2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2">
              <a:extLst>
                <a:ext uri="{FF2B5EF4-FFF2-40B4-BE49-F238E27FC236}">
                  <a16:creationId xmlns:a16="http://schemas.microsoft.com/office/drawing/2014/main" id="{17E04786-AB58-48BC-B8B6-E239AB6EEDE2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3">
              <a:extLst>
                <a:ext uri="{FF2B5EF4-FFF2-40B4-BE49-F238E27FC236}">
                  <a16:creationId xmlns:a16="http://schemas.microsoft.com/office/drawing/2014/main" id="{BD8B33A0-9C94-4EA5-B62B-016052D79DC9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4">
              <a:extLst>
                <a:ext uri="{FF2B5EF4-FFF2-40B4-BE49-F238E27FC236}">
                  <a16:creationId xmlns:a16="http://schemas.microsoft.com/office/drawing/2014/main" id="{E84B2872-E070-46A7-B21D-88A20BBC91BE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5">
              <a:extLst>
                <a:ext uri="{FF2B5EF4-FFF2-40B4-BE49-F238E27FC236}">
                  <a16:creationId xmlns:a16="http://schemas.microsoft.com/office/drawing/2014/main" id="{E844B384-E2E3-42F3-916E-09C721FF3EE4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6">
              <a:extLst>
                <a:ext uri="{FF2B5EF4-FFF2-40B4-BE49-F238E27FC236}">
                  <a16:creationId xmlns:a16="http://schemas.microsoft.com/office/drawing/2014/main" id="{ED93136F-10CD-4464-B072-E00C97284ECA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7">
              <a:extLst>
                <a:ext uri="{FF2B5EF4-FFF2-40B4-BE49-F238E27FC236}">
                  <a16:creationId xmlns:a16="http://schemas.microsoft.com/office/drawing/2014/main" id="{840C1447-66A2-4E33-90D0-82D67616E6D8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8">
              <a:extLst>
                <a:ext uri="{FF2B5EF4-FFF2-40B4-BE49-F238E27FC236}">
                  <a16:creationId xmlns:a16="http://schemas.microsoft.com/office/drawing/2014/main" id="{730E8FF9-48D4-4F84-97CB-337F51048523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9">
              <a:extLst>
                <a:ext uri="{FF2B5EF4-FFF2-40B4-BE49-F238E27FC236}">
                  <a16:creationId xmlns:a16="http://schemas.microsoft.com/office/drawing/2014/main" id="{1AB757C1-D0B4-4EAD-8CEC-8AFA6D4375F5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90">
              <a:extLst>
                <a:ext uri="{FF2B5EF4-FFF2-40B4-BE49-F238E27FC236}">
                  <a16:creationId xmlns:a16="http://schemas.microsoft.com/office/drawing/2014/main" id="{293A5578-E7CA-473F-B3E7-0BCA7934E90B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91">
              <a:extLst>
                <a:ext uri="{FF2B5EF4-FFF2-40B4-BE49-F238E27FC236}">
                  <a16:creationId xmlns:a16="http://schemas.microsoft.com/office/drawing/2014/main" id="{5B20E9A9-63A8-43D4-8071-431B4F5547D2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2">
              <a:extLst>
                <a:ext uri="{FF2B5EF4-FFF2-40B4-BE49-F238E27FC236}">
                  <a16:creationId xmlns:a16="http://schemas.microsoft.com/office/drawing/2014/main" id="{E1838EA1-F720-44D9-81C0-D3E79852A832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3">
              <a:extLst>
                <a:ext uri="{FF2B5EF4-FFF2-40B4-BE49-F238E27FC236}">
                  <a16:creationId xmlns:a16="http://schemas.microsoft.com/office/drawing/2014/main" id="{F7D6C684-97E9-4408-AE82-FA934D3983F4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4">
              <a:extLst>
                <a:ext uri="{FF2B5EF4-FFF2-40B4-BE49-F238E27FC236}">
                  <a16:creationId xmlns:a16="http://schemas.microsoft.com/office/drawing/2014/main" id="{53B4BD18-9F4E-4831-8A5D-2BEF8A9D8E80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5">
              <a:extLst>
                <a:ext uri="{FF2B5EF4-FFF2-40B4-BE49-F238E27FC236}">
                  <a16:creationId xmlns:a16="http://schemas.microsoft.com/office/drawing/2014/main" id="{31A40CDF-299C-4282-B012-0080A74C5930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6">
              <a:extLst>
                <a:ext uri="{FF2B5EF4-FFF2-40B4-BE49-F238E27FC236}">
                  <a16:creationId xmlns:a16="http://schemas.microsoft.com/office/drawing/2014/main" id="{90C3827A-EA81-469A-B182-9EA70F9D18FB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7">
              <a:extLst>
                <a:ext uri="{FF2B5EF4-FFF2-40B4-BE49-F238E27FC236}">
                  <a16:creationId xmlns:a16="http://schemas.microsoft.com/office/drawing/2014/main" id="{FD0492B0-1A6E-49AE-8B6C-B61EDFDB50A9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8">
              <a:extLst>
                <a:ext uri="{FF2B5EF4-FFF2-40B4-BE49-F238E27FC236}">
                  <a16:creationId xmlns:a16="http://schemas.microsoft.com/office/drawing/2014/main" id="{755DD413-E484-4FE5-AC3C-F318A39FEEAD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9">
              <a:extLst>
                <a:ext uri="{FF2B5EF4-FFF2-40B4-BE49-F238E27FC236}">
                  <a16:creationId xmlns:a16="http://schemas.microsoft.com/office/drawing/2014/main" id="{9A43970C-48E8-4EBE-809F-F548F2BCDB1B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200">
              <a:extLst>
                <a:ext uri="{FF2B5EF4-FFF2-40B4-BE49-F238E27FC236}">
                  <a16:creationId xmlns:a16="http://schemas.microsoft.com/office/drawing/2014/main" id="{158F760D-8873-40E5-8FEE-54465C1C812F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201">
              <a:extLst>
                <a:ext uri="{FF2B5EF4-FFF2-40B4-BE49-F238E27FC236}">
                  <a16:creationId xmlns:a16="http://schemas.microsoft.com/office/drawing/2014/main" id="{29C85D80-256C-4A02-B038-EEDACF895D20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2">
              <a:extLst>
                <a:ext uri="{FF2B5EF4-FFF2-40B4-BE49-F238E27FC236}">
                  <a16:creationId xmlns:a16="http://schemas.microsoft.com/office/drawing/2014/main" id="{74906B6D-F010-4799-A956-316543991315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3">
              <a:extLst>
                <a:ext uri="{FF2B5EF4-FFF2-40B4-BE49-F238E27FC236}">
                  <a16:creationId xmlns:a16="http://schemas.microsoft.com/office/drawing/2014/main" id="{87E1AFB2-B3D2-42FA-BE43-72B522ABC5E0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4">
              <a:extLst>
                <a:ext uri="{FF2B5EF4-FFF2-40B4-BE49-F238E27FC236}">
                  <a16:creationId xmlns:a16="http://schemas.microsoft.com/office/drawing/2014/main" id="{BBB36CE1-738A-4042-8FE0-E0712F62C8FD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5">
              <a:extLst>
                <a:ext uri="{FF2B5EF4-FFF2-40B4-BE49-F238E27FC236}">
                  <a16:creationId xmlns:a16="http://schemas.microsoft.com/office/drawing/2014/main" id="{110FEFB7-052E-4893-B0F3-AD75D8927641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6">
              <a:extLst>
                <a:ext uri="{FF2B5EF4-FFF2-40B4-BE49-F238E27FC236}">
                  <a16:creationId xmlns:a16="http://schemas.microsoft.com/office/drawing/2014/main" id="{891577A6-8915-4FB6-B381-DED3959B8CA2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7">
              <a:extLst>
                <a:ext uri="{FF2B5EF4-FFF2-40B4-BE49-F238E27FC236}">
                  <a16:creationId xmlns:a16="http://schemas.microsoft.com/office/drawing/2014/main" id="{2DF872B6-6BA3-4077-B274-D9AC8244C0BA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8">
              <a:extLst>
                <a:ext uri="{FF2B5EF4-FFF2-40B4-BE49-F238E27FC236}">
                  <a16:creationId xmlns:a16="http://schemas.microsoft.com/office/drawing/2014/main" id="{6575C726-22DE-4EB5-8459-572E4D4567B7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9">
              <a:extLst>
                <a:ext uri="{FF2B5EF4-FFF2-40B4-BE49-F238E27FC236}">
                  <a16:creationId xmlns:a16="http://schemas.microsoft.com/office/drawing/2014/main" id="{C01F06EB-ED8B-4F02-A8EE-1D57DC01B1DC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10">
              <a:extLst>
                <a:ext uri="{FF2B5EF4-FFF2-40B4-BE49-F238E27FC236}">
                  <a16:creationId xmlns:a16="http://schemas.microsoft.com/office/drawing/2014/main" id="{B1AE4AF1-5C5E-4F5A-83C2-578DCE899475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11">
              <a:extLst>
                <a:ext uri="{FF2B5EF4-FFF2-40B4-BE49-F238E27FC236}">
                  <a16:creationId xmlns:a16="http://schemas.microsoft.com/office/drawing/2014/main" id="{6BF841CD-621F-492D-B736-0A5D7F13A3F3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2">
              <a:extLst>
                <a:ext uri="{FF2B5EF4-FFF2-40B4-BE49-F238E27FC236}">
                  <a16:creationId xmlns:a16="http://schemas.microsoft.com/office/drawing/2014/main" id="{9C310FAE-57C5-40AA-81FC-088FE6C8B249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3">
              <a:extLst>
                <a:ext uri="{FF2B5EF4-FFF2-40B4-BE49-F238E27FC236}">
                  <a16:creationId xmlns:a16="http://schemas.microsoft.com/office/drawing/2014/main" id="{F8886164-E246-4371-8AA5-C859B5DAEC27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4">
              <a:extLst>
                <a:ext uri="{FF2B5EF4-FFF2-40B4-BE49-F238E27FC236}">
                  <a16:creationId xmlns:a16="http://schemas.microsoft.com/office/drawing/2014/main" id="{1C7993C9-B650-47C2-8DEC-3FF83F9733C5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5">
              <a:extLst>
                <a:ext uri="{FF2B5EF4-FFF2-40B4-BE49-F238E27FC236}">
                  <a16:creationId xmlns:a16="http://schemas.microsoft.com/office/drawing/2014/main" id="{A6598A8D-87BD-4DE4-A441-9BFFA6FE4C20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6">
              <a:extLst>
                <a:ext uri="{FF2B5EF4-FFF2-40B4-BE49-F238E27FC236}">
                  <a16:creationId xmlns:a16="http://schemas.microsoft.com/office/drawing/2014/main" id="{2E1D9A01-D62D-41D7-93AE-FAC7C1DAF8C6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7">
              <a:extLst>
                <a:ext uri="{FF2B5EF4-FFF2-40B4-BE49-F238E27FC236}">
                  <a16:creationId xmlns:a16="http://schemas.microsoft.com/office/drawing/2014/main" id="{7F7E0427-A22C-450D-A8DC-7CC9B1B6FDF4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8">
              <a:extLst>
                <a:ext uri="{FF2B5EF4-FFF2-40B4-BE49-F238E27FC236}">
                  <a16:creationId xmlns:a16="http://schemas.microsoft.com/office/drawing/2014/main" id="{B400BD4E-7E23-4C7E-929B-34FDCB1D7593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9">
              <a:extLst>
                <a:ext uri="{FF2B5EF4-FFF2-40B4-BE49-F238E27FC236}">
                  <a16:creationId xmlns:a16="http://schemas.microsoft.com/office/drawing/2014/main" id="{CAE9150C-79D2-4CF4-8DC9-A1177B80FA44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20">
              <a:extLst>
                <a:ext uri="{FF2B5EF4-FFF2-40B4-BE49-F238E27FC236}">
                  <a16:creationId xmlns:a16="http://schemas.microsoft.com/office/drawing/2014/main" id="{722D1AF3-A24C-49A9-AE71-C6BE6655EA28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21">
              <a:extLst>
                <a:ext uri="{FF2B5EF4-FFF2-40B4-BE49-F238E27FC236}">
                  <a16:creationId xmlns:a16="http://schemas.microsoft.com/office/drawing/2014/main" id="{4430CAFA-A951-435F-B071-1EA808ADC90B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2">
              <a:extLst>
                <a:ext uri="{FF2B5EF4-FFF2-40B4-BE49-F238E27FC236}">
                  <a16:creationId xmlns:a16="http://schemas.microsoft.com/office/drawing/2014/main" id="{7397A057-684B-4AC0-B742-DF0FE526D4C2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3">
              <a:extLst>
                <a:ext uri="{FF2B5EF4-FFF2-40B4-BE49-F238E27FC236}">
                  <a16:creationId xmlns:a16="http://schemas.microsoft.com/office/drawing/2014/main" id="{A58D552C-16C2-491F-AA4C-03C8C0991801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4">
              <a:extLst>
                <a:ext uri="{FF2B5EF4-FFF2-40B4-BE49-F238E27FC236}">
                  <a16:creationId xmlns:a16="http://schemas.microsoft.com/office/drawing/2014/main" id="{7BD38105-550F-4482-B697-075FF212F998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5">
              <a:extLst>
                <a:ext uri="{FF2B5EF4-FFF2-40B4-BE49-F238E27FC236}">
                  <a16:creationId xmlns:a16="http://schemas.microsoft.com/office/drawing/2014/main" id="{5AF6341A-8A32-4B0A-9D82-7907B199383D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6">
              <a:extLst>
                <a:ext uri="{FF2B5EF4-FFF2-40B4-BE49-F238E27FC236}">
                  <a16:creationId xmlns:a16="http://schemas.microsoft.com/office/drawing/2014/main" id="{351934ED-25A5-458B-BB9D-E99F09416427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7">
              <a:extLst>
                <a:ext uri="{FF2B5EF4-FFF2-40B4-BE49-F238E27FC236}">
                  <a16:creationId xmlns:a16="http://schemas.microsoft.com/office/drawing/2014/main" id="{76FC2B44-FDE9-4498-AD2F-4B0F0479CDDD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8">
              <a:extLst>
                <a:ext uri="{FF2B5EF4-FFF2-40B4-BE49-F238E27FC236}">
                  <a16:creationId xmlns:a16="http://schemas.microsoft.com/office/drawing/2014/main" id="{F7BF8783-0794-47DF-A201-BF1A8E217BF4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9">
              <a:extLst>
                <a:ext uri="{FF2B5EF4-FFF2-40B4-BE49-F238E27FC236}">
                  <a16:creationId xmlns:a16="http://schemas.microsoft.com/office/drawing/2014/main" id="{B6E670A2-6963-4873-A03E-752D14E5265E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30">
              <a:extLst>
                <a:ext uri="{FF2B5EF4-FFF2-40B4-BE49-F238E27FC236}">
                  <a16:creationId xmlns:a16="http://schemas.microsoft.com/office/drawing/2014/main" id="{3C5FFB01-D4C1-4215-9B8A-3AA9211FA674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31">
              <a:extLst>
                <a:ext uri="{FF2B5EF4-FFF2-40B4-BE49-F238E27FC236}">
                  <a16:creationId xmlns:a16="http://schemas.microsoft.com/office/drawing/2014/main" id="{7F35D5BE-AD2C-46B6-882C-5B649A440BAD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2">
              <a:extLst>
                <a:ext uri="{FF2B5EF4-FFF2-40B4-BE49-F238E27FC236}">
                  <a16:creationId xmlns:a16="http://schemas.microsoft.com/office/drawing/2014/main" id="{B7DC8C2A-4785-4472-8CB6-B03EE9EBDB35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3">
              <a:extLst>
                <a:ext uri="{FF2B5EF4-FFF2-40B4-BE49-F238E27FC236}">
                  <a16:creationId xmlns:a16="http://schemas.microsoft.com/office/drawing/2014/main" id="{C0934DEB-F894-4115-89B1-62037BCF7B89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4">
              <a:extLst>
                <a:ext uri="{FF2B5EF4-FFF2-40B4-BE49-F238E27FC236}">
                  <a16:creationId xmlns:a16="http://schemas.microsoft.com/office/drawing/2014/main" id="{AA11A2EC-3888-4CD0-88EE-476E06E47EDA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5">
              <a:extLst>
                <a:ext uri="{FF2B5EF4-FFF2-40B4-BE49-F238E27FC236}">
                  <a16:creationId xmlns:a16="http://schemas.microsoft.com/office/drawing/2014/main" id="{D7BF2193-D8BC-4311-863B-6E523F48AE15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6">
              <a:extLst>
                <a:ext uri="{FF2B5EF4-FFF2-40B4-BE49-F238E27FC236}">
                  <a16:creationId xmlns:a16="http://schemas.microsoft.com/office/drawing/2014/main" id="{DA79AAFE-B2B0-4FDA-909E-2E7116FB6D3E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7">
              <a:extLst>
                <a:ext uri="{FF2B5EF4-FFF2-40B4-BE49-F238E27FC236}">
                  <a16:creationId xmlns:a16="http://schemas.microsoft.com/office/drawing/2014/main" id="{EDF13D9C-CB8D-477D-8736-BA430C84D3AE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8">
              <a:extLst>
                <a:ext uri="{FF2B5EF4-FFF2-40B4-BE49-F238E27FC236}">
                  <a16:creationId xmlns:a16="http://schemas.microsoft.com/office/drawing/2014/main" id="{77AD6C06-056E-4067-B7C9-9181E4AFFF83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9">
              <a:extLst>
                <a:ext uri="{FF2B5EF4-FFF2-40B4-BE49-F238E27FC236}">
                  <a16:creationId xmlns:a16="http://schemas.microsoft.com/office/drawing/2014/main" id="{021167B9-4E32-4B01-BA69-0465C989C4AF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40">
              <a:extLst>
                <a:ext uri="{FF2B5EF4-FFF2-40B4-BE49-F238E27FC236}">
                  <a16:creationId xmlns:a16="http://schemas.microsoft.com/office/drawing/2014/main" id="{EA1A7E41-B222-4976-8E79-346078D30945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41">
              <a:extLst>
                <a:ext uri="{FF2B5EF4-FFF2-40B4-BE49-F238E27FC236}">
                  <a16:creationId xmlns:a16="http://schemas.microsoft.com/office/drawing/2014/main" id="{B1FF5CE1-5670-47CA-BD57-95F1941C858E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2">
              <a:extLst>
                <a:ext uri="{FF2B5EF4-FFF2-40B4-BE49-F238E27FC236}">
                  <a16:creationId xmlns:a16="http://schemas.microsoft.com/office/drawing/2014/main" id="{70CF9ABD-5D36-4175-9AB4-1ED31B417C7F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3">
              <a:extLst>
                <a:ext uri="{FF2B5EF4-FFF2-40B4-BE49-F238E27FC236}">
                  <a16:creationId xmlns:a16="http://schemas.microsoft.com/office/drawing/2014/main" id="{CA023434-ABC8-4664-BCD7-0D005E77DF43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4">
              <a:extLst>
                <a:ext uri="{FF2B5EF4-FFF2-40B4-BE49-F238E27FC236}">
                  <a16:creationId xmlns:a16="http://schemas.microsoft.com/office/drawing/2014/main" id="{E6E0E67E-D00B-4B90-96F5-AD53A2283103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5">
              <a:extLst>
                <a:ext uri="{FF2B5EF4-FFF2-40B4-BE49-F238E27FC236}">
                  <a16:creationId xmlns:a16="http://schemas.microsoft.com/office/drawing/2014/main" id="{4699A8FA-2994-42D0-8047-F3903FC73E6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6">
              <a:extLst>
                <a:ext uri="{FF2B5EF4-FFF2-40B4-BE49-F238E27FC236}">
                  <a16:creationId xmlns:a16="http://schemas.microsoft.com/office/drawing/2014/main" id="{52FAF472-6541-41A1-B600-3EC6B1C02055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7">
              <a:extLst>
                <a:ext uri="{FF2B5EF4-FFF2-40B4-BE49-F238E27FC236}">
                  <a16:creationId xmlns:a16="http://schemas.microsoft.com/office/drawing/2014/main" id="{5D0F98F4-F7ED-445D-9199-76C245740213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8">
              <a:extLst>
                <a:ext uri="{FF2B5EF4-FFF2-40B4-BE49-F238E27FC236}">
                  <a16:creationId xmlns:a16="http://schemas.microsoft.com/office/drawing/2014/main" id="{9CFEDAB0-C1DD-4DD7-8AC4-7EA9DF727DF6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9">
              <a:extLst>
                <a:ext uri="{FF2B5EF4-FFF2-40B4-BE49-F238E27FC236}">
                  <a16:creationId xmlns:a16="http://schemas.microsoft.com/office/drawing/2014/main" id="{4B204612-6C3C-45EC-B24A-4D923D18A238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50">
              <a:extLst>
                <a:ext uri="{FF2B5EF4-FFF2-40B4-BE49-F238E27FC236}">
                  <a16:creationId xmlns:a16="http://schemas.microsoft.com/office/drawing/2014/main" id="{8DA32414-0BA9-4088-BB9F-2EA6CC0CA19F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51">
              <a:extLst>
                <a:ext uri="{FF2B5EF4-FFF2-40B4-BE49-F238E27FC236}">
                  <a16:creationId xmlns:a16="http://schemas.microsoft.com/office/drawing/2014/main" id="{F95C3AD5-553A-4E27-B74E-2AF9B6915A14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2">
              <a:extLst>
                <a:ext uri="{FF2B5EF4-FFF2-40B4-BE49-F238E27FC236}">
                  <a16:creationId xmlns:a16="http://schemas.microsoft.com/office/drawing/2014/main" id="{FED2E370-C831-47C9-A2A8-F11CDC5D6F96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3">
              <a:extLst>
                <a:ext uri="{FF2B5EF4-FFF2-40B4-BE49-F238E27FC236}">
                  <a16:creationId xmlns:a16="http://schemas.microsoft.com/office/drawing/2014/main" id="{97D11EF4-CCC7-45CE-98FC-B69E154C5F84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4">
              <a:extLst>
                <a:ext uri="{FF2B5EF4-FFF2-40B4-BE49-F238E27FC236}">
                  <a16:creationId xmlns:a16="http://schemas.microsoft.com/office/drawing/2014/main" id="{28B58983-149F-45F9-9C95-E21F93751674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5">
              <a:extLst>
                <a:ext uri="{FF2B5EF4-FFF2-40B4-BE49-F238E27FC236}">
                  <a16:creationId xmlns:a16="http://schemas.microsoft.com/office/drawing/2014/main" id="{185DF2EC-524A-483F-8484-0D0AD8BD5BB3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6">
              <a:extLst>
                <a:ext uri="{FF2B5EF4-FFF2-40B4-BE49-F238E27FC236}">
                  <a16:creationId xmlns:a16="http://schemas.microsoft.com/office/drawing/2014/main" id="{8BEA9F7D-17C3-4705-9B62-0508154A8DF9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7">
              <a:extLst>
                <a:ext uri="{FF2B5EF4-FFF2-40B4-BE49-F238E27FC236}">
                  <a16:creationId xmlns:a16="http://schemas.microsoft.com/office/drawing/2014/main" id="{259AD79C-3A93-44E0-B11E-FB13EC6F04FA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8">
              <a:extLst>
                <a:ext uri="{FF2B5EF4-FFF2-40B4-BE49-F238E27FC236}">
                  <a16:creationId xmlns:a16="http://schemas.microsoft.com/office/drawing/2014/main" id="{CB30F7BF-B197-4764-BAB2-6B1E1625A501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9">
              <a:extLst>
                <a:ext uri="{FF2B5EF4-FFF2-40B4-BE49-F238E27FC236}">
                  <a16:creationId xmlns:a16="http://schemas.microsoft.com/office/drawing/2014/main" id="{570D2148-F103-4985-9BED-0CBE420BB08C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60">
              <a:extLst>
                <a:ext uri="{FF2B5EF4-FFF2-40B4-BE49-F238E27FC236}">
                  <a16:creationId xmlns:a16="http://schemas.microsoft.com/office/drawing/2014/main" id="{306087F9-2D9B-4898-A3B0-B7783C3DCA17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61">
              <a:extLst>
                <a:ext uri="{FF2B5EF4-FFF2-40B4-BE49-F238E27FC236}">
                  <a16:creationId xmlns:a16="http://schemas.microsoft.com/office/drawing/2014/main" id="{E232522D-5503-4D90-833D-EC8435E37938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2">
              <a:extLst>
                <a:ext uri="{FF2B5EF4-FFF2-40B4-BE49-F238E27FC236}">
                  <a16:creationId xmlns:a16="http://schemas.microsoft.com/office/drawing/2014/main" id="{2E447314-DCDC-4A34-9713-F4A3F08C75AE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3">
              <a:extLst>
                <a:ext uri="{FF2B5EF4-FFF2-40B4-BE49-F238E27FC236}">
                  <a16:creationId xmlns:a16="http://schemas.microsoft.com/office/drawing/2014/main" id="{71556948-6D68-499E-8C75-A6612FCC1408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4">
              <a:extLst>
                <a:ext uri="{FF2B5EF4-FFF2-40B4-BE49-F238E27FC236}">
                  <a16:creationId xmlns:a16="http://schemas.microsoft.com/office/drawing/2014/main" id="{5FB435F5-E62A-4779-90BA-3301508A26E0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5">
              <a:extLst>
                <a:ext uri="{FF2B5EF4-FFF2-40B4-BE49-F238E27FC236}">
                  <a16:creationId xmlns:a16="http://schemas.microsoft.com/office/drawing/2014/main" id="{91C1E399-C9F7-40A5-A93F-2B13E5E7CA05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6">
              <a:extLst>
                <a:ext uri="{FF2B5EF4-FFF2-40B4-BE49-F238E27FC236}">
                  <a16:creationId xmlns:a16="http://schemas.microsoft.com/office/drawing/2014/main" id="{FE290817-AABF-428B-8DB8-3F549744AFF1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7">
              <a:extLst>
                <a:ext uri="{FF2B5EF4-FFF2-40B4-BE49-F238E27FC236}">
                  <a16:creationId xmlns:a16="http://schemas.microsoft.com/office/drawing/2014/main" id="{BC793B84-A8E2-48B2-BB71-6CDAE2F76040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8">
              <a:extLst>
                <a:ext uri="{FF2B5EF4-FFF2-40B4-BE49-F238E27FC236}">
                  <a16:creationId xmlns:a16="http://schemas.microsoft.com/office/drawing/2014/main" id="{330F1BDE-D9D1-4634-9821-4900A02468F7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9">
              <a:extLst>
                <a:ext uri="{FF2B5EF4-FFF2-40B4-BE49-F238E27FC236}">
                  <a16:creationId xmlns:a16="http://schemas.microsoft.com/office/drawing/2014/main" id="{FBA103E6-EAA5-44F3-A625-6F2169631B7A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70">
              <a:extLst>
                <a:ext uri="{FF2B5EF4-FFF2-40B4-BE49-F238E27FC236}">
                  <a16:creationId xmlns:a16="http://schemas.microsoft.com/office/drawing/2014/main" id="{C080806A-9F13-4DA2-B6A9-2E53B13FE6CB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71">
              <a:extLst>
                <a:ext uri="{FF2B5EF4-FFF2-40B4-BE49-F238E27FC236}">
                  <a16:creationId xmlns:a16="http://schemas.microsoft.com/office/drawing/2014/main" id="{48144739-258D-4B34-B3B6-4627DDE14284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2">
              <a:extLst>
                <a:ext uri="{FF2B5EF4-FFF2-40B4-BE49-F238E27FC236}">
                  <a16:creationId xmlns:a16="http://schemas.microsoft.com/office/drawing/2014/main" id="{33B6728D-F94F-474B-99C1-BC9900654612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3">
              <a:extLst>
                <a:ext uri="{FF2B5EF4-FFF2-40B4-BE49-F238E27FC236}">
                  <a16:creationId xmlns:a16="http://schemas.microsoft.com/office/drawing/2014/main" id="{986069D6-2726-4A08-9AA6-E7063AF5CCEF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4">
              <a:extLst>
                <a:ext uri="{FF2B5EF4-FFF2-40B4-BE49-F238E27FC236}">
                  <a16:creationId xmlns:a16="http://schemas.microsoft.com/office/drawing/2014/main" id="{DA0B8A81-F99A-44DA-925F-4E6299DF7DFD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5">
              <a:extLst>
                <a:ext uri="{FF2B5EF4-FFF2-40B4-BE49-F238E27FC236}">
                  <a16:creationId xmlns:a16="http://schemas.microsoft.com/office/drawing/2014/main" id="{954CC7EF-8973-4E2B-8714-17E7D9EA01E6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6">
              <a:extLst>
                <a:ext uri="{FF2B5EF4-FFF2-40B4-BE49-F238E27FC236}">
                  <a16:creationId xmlns:a16="http://schemas.microsoft.com/office/drawing/2014/main" id="{706AECEB-6778-4687-AE6E-5FE4C4A9FFFE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7">
              <a:extLst>
                <a:ext uri="{FF2B5EF4-FFF2-40B4-BE49-F238E27FC236}">
                  <a16:creationId xmlns:a16="http://schemas.microsoft.com/office/drawing/2014/main" id="{DE9270E0-B429-48B9-84E2-B73D208F905F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8">
              <a:extLst>
                <a:ext uri="{FF2B5EF4-FFF2-40B4-BE49-F238E27FC236}">
                  <a16:creationId xmlns:a16="http://schemas.microsoft.com/office/drawing/2014/main" id="{C8C88126-481D-4776-BE90-8A809EC72667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9">
              <a:extLst>
                <a:ext uri="{FF2B5EF4-FFF2-40B4-BE49-F238E27FC236}">
                  <a16:creationId xmlns:a16="http://schemas.microsoft.com/office/drawing/2014/main" id="{3D15CB4B-7BB1-477A-9E6F-7DB256E3857F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80">
              <a:extLst>
                <a:ext uri="{FF2B5EF4-FFF2-40B4-BE49-F238E27FC236}">
                  <a16:creationId xmlns:a16="http://schemas.microsoft.com/office/drawing/2014/main" id="{B5919719-DCFA-4379-9CCC-2BA1EC09C15D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81">
              <a:extLst>
                <a:ext uri="{FF2B5EF4-FFF2-40B4-BE49-F238E27FC236}">
                  <a16:creationId xmlns:a16="http://schemas.microsoft.com/office/drawing/2014/main" id="{7A34FB26-7302-4697-9F98-BCCF0E735C29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2">
              <a:extLst>
                <a:ext uri="{FF2B5EF4-FFF2-40B4-BE49-F238E27FC236}">
                  <a16:creationId xmlns:a16="http://schemas.microsoft.com/office/drawing/2014/main" id="{AFB22A65-1B43-4998-A851-6E93F6DF348E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3">
              <a:extLst>
                <a:ext uri="{FF2B5EF4-FFF2-40B4-BE49-F238E27FC236}">
                  <a16:creationId xmlns:a16="http://schemas.microsoft.com/office/drawing/2014/main" id="{824331FF-737A-4C29-B3A1-C15850FB68C0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4">
              <a:extLst>
                <a:ext uri="{FF2B5EF4-FFF2-40B4-BE49-F238E27FC236}">
                  <a16:creationId xmlns:a16="http://schemas.microsoft.com/office/drawing/2014/main" id="{8A0994DB-DCBC-426E-8EBD-A8FC95F2550F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5">
              <a:extLst>
                <a:ext uri="{FF2B5EF4-FFF2-40B4-BE49-F238E27FC236}">
                  <a16:creationId xmlns:a16="http://schemas.microsoft.com/office/drawing/2014/main" id="{F10D658A-CE6F-4FD5-B0D5-EB0D85245702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6">
              <a:extLst>
                <a:ext uri="{FF2B5EF4-FFF2-40B4-BE49-F238E27FC236}">
                  <a16:creationId xmlns:a16="http://schemas.microsoft.com/office/drawing/2014/main" id="{A7A8A32D-90C7-4D8F-9133-96190674C424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7">
              <a:extLst>
                <a:ext uri="{FF2B5EF4-FFF2-40B4-BE49-F238E27FC236}">
                  <a16:creationId xmlns:a16="http://schemas.microsoft.com/office/drawing/2014/main" id="{A306CD57-C12A-4D2F-949B-6BCCAC088049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8">
              <a:extLst>
                <a:ext uri="{FF2B5EF4-FFF2-40B4-BE49-F238E27FC236}">
                  <a16:creationId xmlns:a16="http://schemas.microsoft.com/office/drawing/2014/main" id="{81009AAD-9D01-4A84-8AC4-587D9F6DFF6A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914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61FE65-F6D9-435F-87A0-B1D16C0314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497ECB-7F07-462D-922F-47D4C3B4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722" y="6516603"/>
            <a:ext cx="1057978" cy="2893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14539A85-90B2-45F4-A411-60794C51DBF0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375848-CE8B-4B1A-91E3-3E40248A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1" y="6507742"/>
            <a:ext cx="381000" cy="28938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F3DDC619-1A6C-4757-A88B-65483DD1A9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Y:\IMMAGINE _COORDINATA_2014\PPT\modello1\loghi_PNG\03_Polimi_logotipo_bandiera-1riga.png">
            <a:extLst>
              <a:ext uri="{FF2B5EF4-FFF2-40B4-BE49-F238E27FC236}">
                <a16:creationId xmlns:a16="http://schemas.microsoft.com/office/drawing/2014/main" id="{D3F52384-576F-4983-9900-78E559CF99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5864" y="6516603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03E52E5D-21B2-41B4-94C1-85F6478BE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3326" y="6516603"/>
            <a:ext cx="4114800" cy="2893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 dirty="0"/>
              <a:t>ACL – </a:t>
            </a:r>
            <a:r>
              <a:rPr lang="en-US" dirty="0"/>
              <a:t>Inverted Pendulum</a:t>
            </a:r>
          </a:p>
        </p:txBody>
      </p:sp>
      <p:pic>
        <p:nvPicPr>
          <p:cNvPr id="5" name="Graphic 4" descr="Metronome with solid fill">
            <a:extLst>
              <a:ext uri="{FF2B5EF4-FFF2-40B4-BE49-F238E27FC236}">
                <a16:creationId xmlns:a16="http://schemas.microsoft.com/office/drawing/2014/main" id="{AF1BA045-059B-4A1D-AFE6-4A3B3E918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3352" y="6516603"/>
            <a:ext cx="289381" cy="28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3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28">
            <a:extLst>
              <a:ext uri="{FF2B5EF4-FFF2-40B4-BE49-F238E27FC236}">
                <a16:creationId xmlns:a16="http://schemas.microsoft.com/office/drawing/2014/main" id="{E4144F10-3A3F-44D3-8460-AEBB937CBF81}"/>
              </a:ext>
            </a:extLst>
          </p:cNvPr>
          <p:cNvSpPr/>
          <p:nvPr userDrawn="1"/>
        </p:nvSpPr>
        <p:spPr>
          <a:xfrm>
            <a:off x="0" y="6462000"/>
            <a:ext cx="12192000" cy="39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354877-2536-4429-AC20-FDA83CA0A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05567"/>
            <a:ext cx="11520000" cy="525038"/>
          </a:xfrm>
        </p:spPr>
        <p:txBody>
          <a:bodyPr>
            <a:noAutofit/>
          </a:bodyPr>
          <a:lstStyle>
            <a:lvl1pPr>
              <a:defRPr sz="3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9EB848-E1FB-420F-A624-030A0E27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722" y="6516603"/>
            <a:ext cx="1057978" cy="2893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14539A85-90B2-45F4-A411-60794C51DBF0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7114C4-B4F4-418B-8FC9-61B2F7E4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1" y="6507742"/>
            <a:ext cx="381000" cy="28938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F3DDC619-1A6C-4757-A88B-65483DD1A9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Y:\IMMAGINE _COORDINATA_2014\PPT\modello1\loghi_PNG\03_Polimi_logotipo_bandiera-1riga.png">
            <a:extLst>
              <a:ext uri="{FF2B5EF4-FFF2-40B4-BE49-F238E27FC236}">
                <a16:creationId xmlns:a16="http://schemas.microsoft.com/office/drawing/2014/main" id="{CA535F94-5959-4F61-94F2-57262601AA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5864" y="6516603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128">
            <a:extLst>
              <a:ext uri="{FF2B5EF4-FFF2-40B4-BE49-F238E27FC236}">
                <a16:creationId xmlns:a16="http://schemas.microsoft.com/office/drawing/2014/main" id="{4DD3CF2D-B4ED-4619-9677-2B3840453FB6}"/>
              </a:ext>
            </a:extLst>
          </p:cNvPr>
          <p:cNvSpPr/>
          <p:nvPr userDrawn="1"/>
        </p:nvSpPr>
        <p:spPr>
          <a:xfrm>
            <a:off x="336000" y="730605"/>
            <a:ext cx="11520000" cy="515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30DCE06-70B5-476E-A266-B6A65E628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606" y="949325"/>
            <a:ext cx="11520000" cy="5178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D649D5A8-A509-41BD-96E5-50A63A64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3326" y="6516603"/>
            <a:ext cx="4114800" cy="2893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 dirty="0"/>
              <a:t>ACL – </a:t>
            </a:r>
            <a:r>
              <a:rPr lang="en-US" dirty="0"/>
              <a:t>Inverted Pendulum</a:t>
            </a:r>
          </a:p>
        </p:txBody>
      </p:sp>
      <p:pic>
        <p:nvPicPr>
          <p:cNvPr id="14" name="Graphic 13" descr="Metronome with solid fill">
            <a:extLst>
              <a:ext uri="{FF2B5EF4-FFF2-40B4-BE49-F238E27FC236}">
                <a16:creationId xmlns:a16="http://schemas.microsoft.com/office/drawing/2014/main" id="{3DB67C7F-1CB0-4223-8A15-9E77E51776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3352" y="6516603"/>
            <a:ext cx="289381" cy="28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1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28">
            <a:extLst>
              <a:ext uri="{FF2B5EF4-FFF2-40B4-BE49-F238E27FC236}">
                <a16:creationId xmlns:a16="http://schemas.microsoft.com/office/drawing/2014/main" id="{E4144F10-3A3F-44D3-8460-AEBB937CBF81}"/>
              </a:ext>
            </a:extLst>
          </p:cNvPr>
          <p:cNvSpPr/>
          <p:nvPr userDrawn="1"/>
        </p:nvSpPr>
        <p:spPr>
          <a:xfrm>
            <a:off x="0" y="6462000"/>
            <a:ext cx="12192000" cy="39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354877-2536-4429-AC20-FDA83CA0A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05567"/>
            <a:ext cx="11520000" cy="525038"/>
          </a:xfrm>
        </p:spPr>
        <p:txBody>
          <a:bodyPr>
            <a:noAutofit/>
          </a:bodyPr>
          <a:lstStyle>
            <a:lvl1pPr>
              <a:defRPr sz="3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pic>
        <p:nvPicPr>
          <p:cNvPr id="8" name="Picture 2" descr="Y:\IMMAGINE _COORDINATA_2014\PPT\modello1\loghi_PNG\03_Polimi_logotipo_bandiera-1riga.png">
            <a:extLst>
              <a:ext uri="{FF2B5EF4-FFF2-40B4-BE49-F238E27FC236}">
                <a16:creationId xmlns:a16="http://schemas.microsoft.com/office/drawing/2014/main" id="{CA535F94-5959-4F61-94F2-57262601AA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5864" y="6516603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128">
            <a:extLst>
              <a:ext uri="{FF2B5EF4-FFF2-40B4-BE49-F238E27FC236}">
                <a16:creationId xmlns:a16="http://schemas.microsoft.com/office/drawing/2014/main" id="{4DD3CF2D-B4ED-4619-9677-2B3840453FB6}"/>
              </a:ext>
            </a:extLst>
          </p:cNvPr>
          <p:cNvSpPr/>
          <p:nvPr userDrawn="1"/>
        </p:nvSpPr>
        <p:spPr>
          <a:xfrm>
            <a:off x="336000" y="730605"/>
            <a:ext cx="11520000" cy="515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</p:spTree>
    <p:extLst>
      <p:ext uri="{BB962C8B-B14F-4D97-AF65-F5344CB8AC3E}">
        <p14:creationId xmlns:p14="http://schemas.microsoft.com/office/powerpoint/2010/main" val="3644363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road&#10;&#10;Description automatically generated">
            <a:extLst>
              <a:ext uri="{FF2B5EF4-FFF2-40B4-BE49-F238E27FC236}">
                <a16:creationId xmlns:a16="http://schemas.microsoft.com/office/drawing/2014/main" id="{C0203611-C64E-4B79-B567-2782C40EB3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6"/>
          <a:stretch/>
        </p:blipFill>
        <p:spPr>
          <a:xfrm>
            <a:off x="0" y="-1"/>
            <a:ext cx="12192000" cy="57930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31F0F6-84D0-4BD5-B7B5-4EDE62D0C15D}"/>
              </a:ext>
            </a:extLst>
          </p:cNvPr>
          <p:cNvSpPr/>
          <p:nvPr userDrawn="1"/>
        </p:nvSpPr>
        <p:spPr>
          <a:xfrm>
            <a:off x="0" y="3912902"/>
            <a:ext cx="12192000" cy="295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po 168">
            <a:extLst>
              <a:ext uri="{FF2B5EF4-FFF2-40B4-BE49-F238E27FC236}">
                <a16:creationId xmlns:a16="http://schemas.microsoft.com/office/drawing/2014/main" id="{6684654A-B985-4674-9EEB-FEE0131431F3}"/>
              </a:ext>
            </a:extLst>
          </p:cNvPr>
          <p:cNvGrpSpPr/>
          <p:nvPr userDrawn="1"/>
        </p:nvGrpSpPr>
        <p:grpSpPr>
          <a:xfrm>
            <a:off x="71569" y="3912903"/>
            <a:ext cx="12048863" cy="180000"/>
            <a:chOff x="1218340" y="275867"/>
            <a:chExt cx="17715122" cy="567843"/>
          </a:xfrm>
        </p:grpSpPr>
        <p:cxnSp>
          <p:nvCxnSpPr>
            <p:cNvPr id="14" name="Connettore 1 169">
              <a:extLst>
                <a:ext uri="{FF2B5EF4-FFF2-40B4-BE49-F238E27FC236}">
                  <a16:creationId xmlns:a16="http://schemas.microsoft.com/office/drawing/2014/main" id="{E12ADEDB-2BFB-4E17-8DA1-F8100FF9F404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70">
              <a:extLst>
                <a:ext uri="{FF2B5EF4-FFF2-40B4-BE49-F238E27FC236}">
                  <a16:creationId xmlns:a16="http://schemas.microsoft.com/office/drawing/2014/main" id="{5D727960-1676-408B-BCF0-74E8A2AF29B7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71">
              <a:extLst>
                <a:ext uri="{FF2B5EF4-FFF2-40B4-BE49-F238E27FC236}">
                  <a16:creationId xmlns:a16="http://schemas.microsoft.com/office/drawing/2014/main" id="{80B8271C-6CE3-41B7-A4AF-746D37EC9E7A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72">
              <a:extLst>
                <a:ext uri="{FF2B5EF4-FFF2-40B4-BE49-F238E27FC236}">
                  <a16:creationId xmlns:a16="http://schemas.microsoft.com/office/drawing/2014/main" id="{6C918397-753A-4D30-BEE0-FAA1E56A7248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3">
              <a:extLst>
                <a:ext uri="{FF2B5EF4-FFF2-40B4-BE49-F238E27FC236}">
                  <a16:creationId xmlns:a16="http://schemas.microsoft.com/office/drawing/2014/main" id="{C375E265-3C09-42D8-B892-425D40F6787C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74">
              <a:extLst>
                <a:ext uri="{FF2B5EF4-FFF2-40B4-BE49-F238E27FC236}">
                  <a16:creationId xmlns:a16="http://schemas.microsoft.com/office/drawing/2014/main" id="{9EA03387-6701-4B5C-85C5-93950A0E77B8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75">
              <a:extLst>
                <a:ext uri="{FF2B5EF4-FFF2-40B4-BE49-F238E27FC236}">
                  <a16:creationId xmlns:a16="http://schemas.microsoft.com/office/drawing/2014/main" id="{8AB10BC4-AD33-47D8-B076-6CD805AA417E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176">
              <a:extLst>
                <a:ext uri="{FF2B5EF4-FFF2-40B4-BE49-F238E27FC236}">
                  <a16:creationId xmlns:a16="http://schemas.microsoft.com/office/drawing/2014/main" id="{8C90E8F3-8ABB-4194-87A1-1F940916F737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177">
              <a:extLst>
                <a:ext uri="{FF2B5EF4-FFF2-40B4-BE49-F238E27FC236}">
                  <a16:creationId xmlns:a16="http://schemas.microsoft.com/office/drawing/2014/main" id="{E0466843-1384-44FF-B9A9-1377D2E694B9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178">
              <a:extLst>
                <a:ext uri="{FF2B5EF4-FFF2-40B4-BE49-F238E27FC236}">
                  <a16:creationId xmlns:a16="http://schemas.microsoft.com/office/drawing/2014/main" id="{13C1F788-B460-4FB3-945B-6CDC0F56C759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179">
              <a:extLst>
                <a:ext uri="{FF2B5EF4-FFF2-40B4-BE49-F238E27FC236}">
                  <a16:creationId xmlns:a16="http://schemas.microsoft.com/office/drawing/2014/main" id="{5E662EA4-775A-416D-97A0-01576642F84A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180">
              <a:extLst>
                <a:ext uri="{FF2B5EF4-FFF2-40B4-BE49-F238E27FC236}">
                  <a16:creationId xmlns:a16="http://schemas.microsoft.com/office/drawing/2014/main" id="{6EA830F7-5D83-4FFA-8DE6-6268EE891598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181">
              <a:extLst>
                <a:ext uri="{FF2B5EF4-FFF2-40B4-BE49-F238E27FC236}">
                  <a16:creationId xmlns:a16="http://schemas.microsoft.com/office/drawing/2014/main" id="{71086FC9-B9BA-415D-B3E2-ECCD48AEF02F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182">
              <a:extLst>
                <a:ext uri="{FF2B5EF4-FFF2-40B4-BE49-F238E27FC236}">
                  <a16:creationId xmlns:a16="http://schemas.microsoft.com/office/drawing/2014/main" id="{8002F311-70AE-47A2-A412-593F6D97DAD8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183">
              <a:extLst>
                <a:ext uri="{FF2B5EF4-FFF2-40B4-BE49-F238E27FC236}">
                  <a16:creationId xmlns:a16="http://schemas.microsoft.com/office/drawing/2014/main" id="{03DA0EA2-489D-49F7-8BFE-23247E23B281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184">
              <a:extLst>
                <a:ext uri="{FF2B5EF4-FFF2-40B4-BE49-F238E27FC236}">
                  <a16:creationId xmlns:a16="http://schemas.microsoft.com/office/drawing/2014/main" id="{8EBE0154-2F3F-4711-8747-BA455476950E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185">
              <a:extLst>
                <a:ext uri="{FF2B5EF4-FFF2-40B4-BE49-F238E27FC236}">
                  <a16:creationId xmlns:a16="http://schemas.microsoft.com/office/drawing/2014/main" id="{F5092C2B-2AF6-4B95-9FBD-FBD8A95341D8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186">
              <a:extLst>
                <a:ext uri="{FF2B5EF4-FFF2-40B4-BE49-F238E27FC236}">
                  <a16:creationId xmlns:a16="http://schemas.microsoft.com/office/drawing/2014/main" id="{60EA3161-8D15-4B04-AA1B-A6E6ECA33E6C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187">
              <a:extLst>
                <a:ext uri="{FF2B5EF4-FFF2-40B4-BE49-F238E27FC236}">
                  <a16:creationId xmlns:a16="http://schemas.microsoft.com/office/drawing/2014/main" id="{3D7E3E7B-A653-487F-BC81-C477FCFED73E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188">
              <a:extLst>
                <a:ext uri="{FF2B5EF4-FFF2-40B4-BE49-F238E27FC236}">
                  <a16:creationId xmlns:a16="http://schemas.microsoft.com/office/drawing/2014/main" id="{088993DD-AA90-4916-8619-7EBDCB148C80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189">
              <a:extLst>
                <a:ext uri="{FF2B5EF4-FFF2-40B4-BE49-F238E27FC236}">
                  <a16:creationId xmlns:a16="http://schemas.microsoft.com/office/drawing/2014/main" id="{AB1FD68A-ED70-4B5C-B23F-154F1D92C65D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190">
              <a:extLst>
                <a:ext uri="{FF2B5EF4-FFF2-40B4-BE49-F238E27FC236}">
                  <a16:creationId xmlns:a16="http://schemas.microsoft.com/office/drawing/2014/main" id="{A268B241-C617-4B2D-82B1-7378CCD756BD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191">
              <a:extLst>
                <a:ext uri="{FF2B5EF4-FFF2-40B4-BE49-F238E27FC236}">
                  <a16:creationId xmlns:a16="http://schemas.microsoft.com/office/drawing/2014/main" id="{3F5D51F3-78DA-4008-BDE3-B1523C4CAD1A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192">
              <a:extLst>
                <a:ext uri="{FF2B5EF4-FFF2-40B4-BE49-F238E27FC236}">
                  <a16:creationId xmlns:a16="http://schemas.microsoft.com/office/drawing/2014/main" id="{9AF61C3C-1F9B-4C43-8BE4-F4D31528E037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193">
              <a:extLst>
                <a:ext uri="{FF2B5EF4-FFF2-40B4-BE49-F238E27FC236}">
                  <a16:creationId xmlns:a16="http://schemas.microsoft.com/office/drawing/2014/main" id="{26570D8F-06D6-4E7F-A359-D5BDD9F57172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194">
              <a:extLst>
                <a:ext uri="{FF2B5EF4-FFF2-40B4-BE49-F238E27FC236}">
                  <a16:creationId xmlns:a16="http://schemas.microsoft.com/office/drawing/2014/main" id="{4ED25FD0-581F-403B-B6A5-27EE5D7DEB1D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195">
              <a:extLst>
                <a:ext uri="{FF2B5EF4-FFF2-40B4-BE49-F238E27FC236}">
                  <a16:creationId xmlns:a16="http://schemas.microsoft.com/office/drawing/2014/main" id="{5BD04222-FC94-4045-AEDC-980FB215D6EE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196">
              <a:extLst>
                <a:ext uri="{FF2B5EF4-FFF2-40B4-BE49-F238E27FC236}">
                  <a16:creationId xmlns:a16="http://schemas.microsoft.com/office/drawing/2014/main" id="{0BB2B38E-F4D7-4298-BB63-9C551AD81BC1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197">
              <a:extLst>
                <a:ext uri="{FF2B5EF4-FFF2-40B4-BE49-F238E27FC236}">
                  <a16:creationId xmlns:a16="http://schemas.microsoft.com/office/drawing/2014/main" id="{483C9A18-C4A0-49EF-8CFA-747458E7D144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198">
              <a:extLst>
                <a:ext uri="{FF2B5EF4-FFF2-40B4-BE49-F238E27FC236}">
                  <a16:creationId xmlns:a16="http://schemas.microsoft.com/office/drawing/2014/main" id="{47F20BFB-4C41-454C-A19D-25FE03AEB544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199">
              <a:extLst>
                <a:ext uri="{FF2B5EF4-FFF2-40B4-BE49-F238E27FC236}">
                  <a16:creationId xmlns:a16="http://schemas.microsoft.com/office/drawing/2014/main" id="{A4DEF0FA-BFC1-489C-A05D-4698E3EEA022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200">
              <a:extLst>
                <a:ext uri="{FF2B5EF4-FFF2-40B4-BE49-F238E27FC236}">
                  <a16:creationId xmlns:a16="http://schemas.microsoft.com/office/drawing/2014/main" id="{6ACCD51D-4BE0-4364-90E5-56A7BF304077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201">
              <a:extLst>
                <a:ext uri="{FF2B5EF4-FFF2-40B4-BE49-F238E27FC236}">
                  <a16:creationId xmlns:a16="http://schemas.microsoft.com/office/drawing/2014/main" id="{58DC1E28-8042-4B5D-B000-5E8FC2A9B8A2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202">
              <a:extLst>
                <a:ext uri="{FF2B5EF4-FFF2-40B4-BE49-F238E27FC236}">
                  <a16:creationId xmlns:a16="http://schemas.microsoft.com/office/drawing/2014/main" id="{7DF02E59-BF6E-4BDC-923D-AECE1842D413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203">
              <a:extLst>
                <a:ext uri="{FF2B5EF4-FFF2-40B4-BE49-F238E27FC236}">
                  <a16:creationId xmlns:a16="http://schemas.microsoft.com/office/drawing/2014/main" id="{328A11AA-A712-43CA-91E2-A3864C00BE72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204">
              <a:extLst>
                <a:ext uri="{FF2B5EF4-FFF2-40B4-BE49-F238E27FC236}">
                  <a16:creationId xmlns:a16="http://schemas.microsoft.com/office/drawing/2014/main" id="{3B32A66E-5A9F-4E2F-AF5A-025DA690FA54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205">
              <a:extLst>
                <a:ext uri="{FF2B5EF4-FFF2-40B4-BE49-F238E27FC236}">
                  <a16:creationId xmlns:a16="http://schemas.microsoft.com/office/drawing/2014/main" id="{864458B3-FAB1-40CF-AFE9-6A15D5D381FC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206">
              <a:extLst>
                <a:ext uri="{FF2B5EF4-FFF2-40B4-BE49-F238E27FC236}">
                  <a16:creationId xmlns:a16="http://schemas.microsoft.com/office/drawing/2014/main" id="{7A9C646D-57FD-46E7-886C-076A5B861F71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207">
              <a:extLst>
                <a:ext uri="{FF2B5EF4-FFF2-40B4-BE49-F238E27FC236}">
                  <a16:creationId xmlns:a16="http://schemas.microsoft.com/office/drawing/2014/main" id="{53654D7D-A81B-4D1E-BEA4-CC0A2E4B2F38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208">
              <a:extLst>
                <a:ext uri="{FF2B5EF4-FFF2-40B4-BE49-F238E27FC236}">
                  <a16:creationId xmlns:a16="http://schemas.microsoft.com/office/drawing/2014/main" id="{BD0FC222-D228-4920-94F8-8FB6869D0091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209">
              <a:extLst>
                <a:ext uri="{FF2B5EF4-FFF2-40B4-BE49-F238E27FC236}">
                  <a16:creationId xmlns:a16="http://schemas.microsoft.com/office/drawing/2014/main" id="{9E9234F4-18D4-42A4-95A4-45F7BAF42839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210">
              <a:extLst>
                <a:ext uri="{FF2B5EF4-FFF2-40B4-BE49-F238E27FC236}">
                  <a16:creationId xmlns:a16="http://schemas.microsoft.com/office/drawing/2014/main" id="{DF3FC6F4-A239-429C-A9E5-BB88119BBEC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211">
              <a:extLst>
                <a:ext uri="{FF2B5EF4-FFF2-40B4-BE49-F238E27FC236}">
                  <a16:creationId xmlns:a16="http://schemas.microsoft.com/office/drawing/2014/main" id="{208AF8AA-EF06-49F3-880F-6B8B2FD3E3A5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212">
              <a:extLst>
                <a:ext uri="{FF2B5EF4-FFF2-40B4-BE49-F238E27FC236}">
                  <a16:creationId xmlns:a16="http://schemas.microsoft.com/office/drawing/2014/main" id="{2348CF35-7191-4DFE-AE46-5E8F7D9B140F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213">
              <a:extLst>
                <a:ext uri="{FF2B5EF4-FFF2-40B4-BE49-F238E27FC236}">
                  <a16:creationId xmlns:a16="http://schemas.microsoft.com/office/drawing/2014/main" id="{D5B01970-1BFC-4317-98C6-99E7657E1701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214">
              <a:extLst>
                <a:ext uri="{FF2B5EF4-FFF2-40B4-BE49-F238E27FC236}">
                  <a16:creationId xmlns:a16="http://schemas.microsoft.com/office/drawing/2014/main" id="{252FAFF3-2262-42A3-A458-089338C3322E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215">
              <a:extLst>
                <a:ext uri="{FF2B5EF4-FFF2-40B4-BE49-F238E27FC236}">
                  <a16:creationId xmlns:a16="http://schemas.microsoft.com/office/drawing/2014/main" id="{D4396721-F928-489A-9E39-A4C3BCF46D6F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216">
              <a:extLst>
                <a:ext uri="{FF2B5EF4-FFF2-40B4-BE49-F238E27FC236}">
                  <a16:creationId xmlns:a16="http://schemas.microsoft.com/office/drawing/2014/main" id="{CEF1842F-E66D-4967-9BB9-7BA3AC9107D9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217">
              <a:extLst>
                <a:ext uri="{FF2B5EF4-FFF2-40B4-BE49-F238E27FC236}">
                  <a16:creationId xmlns:a16="http://schemas.microsoft.com/office/drawing/2014/main" id="{947F88B4-0C5C-493A-AC67-C52F2D01DC02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218">
              <a:extLst>
                <a:ext uri="{FF2B5EF4-FFF2-40B4-BE49-F238E27FC236}">
                  <a16:creationId xmlns:a16="http://schemas.microsoft.com/office/drawing/2014/main" id="{C4AD19DB-F9FE-45B5-86A4-7CCF0D481B63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219">
              <a:extLst>
                <a:ext uri="{FF2B5EF4-FFF2-40B4-BE49-F238E27FC236}">
                  <a16:creationId xmlns:a16="http://schemas.microsoft.com/office/drawing/2014/main" id="{D04E69C2-CDF1-4B58-9603-B9E91A965E26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220">
              <a:extLst>
                <a:ext uri="{FF2B5EF4-FFF2-40B4-BE49-F238E27FC236}">
                  <a16:creationId xmlns:a16="http://schemas.microsoft.com/office/drawing/2014/main" id="{B228EBAD-55FD-463F-A619-4C981872CDC4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221">
              <a:extLst>
                <a:ext uri="{FF2B5EF4-FFF2-40B4-BE49-F238E27FC236}">
                  <a16:creationId xmlns:a16="http://schemas.microsoft.com/office/drawing/2014/main" id="{B4E37F16-DFA7-4800-8F11-586401D47727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222">
              <a:extLst>
                <a:ext uri="{FF2B5EF4-FFF2-40B4-BE49-F238E27FC236}">
                  <a16:creationId xmlns:a16="http://schemas.microsoft.com/office/drawing/2014/main" id="{10BA09C0-1F87-4B74-ABA8-906E38350B65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223">
              <a:extLst>
                <a:ext uri="{FF2B5EF4-FFF2-40B4-BE49-F238E27FC236}">
                  <a16:creationId xmlns:a16="http://schemas.microsoft.com/office/drawing/2014/main" id="{1A3FC339-FC07-432B-A20C-C15256573218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224">
              <a:extLst>
                <a:ext uri="{FF2B5EF4-FFF2-40B4-BE49-F238E27FC236}">
                  <a16:creationId xmlns:a16="http://schemas.microsoft.com/office/drawing/2014/main" id="{18C5C3B6-F597-4E16-9634-16DAF53375B0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225">
              <a:extLst>
                <a:ext uri="{FF2B5EF4-FFF2-40B4-BE49-F238E27FC236}">
                  <a16:creationId xmlns:a16="http://schemas.microsoft.com/office/drawing/2014/main" id="{049BD0D6-6447-410B-8E7A-F98E0E6CE91A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226">
              <a:extLst>
                <a:ext uri="{FF2B5EF4-FFF2-40B4-BE49-F238E27FC236}">
                  <a16:creationId xmlns:a16="http://schemas.microsoft.com/office/drawing/2014/main" id="{70454116-AFAB-427E-AE9E-F09EBE32A9EC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227">
              <a:extLst>
                <a:ext uri="{FF2B5EF4-FFF2-40B4-BE49-F238E27FC236}">
                  <a16:creationId xmlns:a16="http://schemas.microsoft.com/office/drawing/2014/main" id="{C25072AF-0E32-4F41-B14D-F64ECA16CE07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228">
              <a:extLst>
                <a:ext uri="{FF2B5EF4-FFF2-40B4-BE49-F238E27FC236}">
                  <a16:creationId xmlns:a16="http://schemas.microsoft.com/office/drawing/2014/main" id="{4B05D809-03CB-4B86-B0BC-CE3BF52DDF84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229">
              <a:extLst>
                <a:ext uri="{FF2B5EF4-FFF2-40B4-BE49-F238E27FC236}">
                  <a16:creationId xmlns:a16="http://schemas.microsoft.com/office/drawing/2014/main" id="{6D9BC0FD-29D4-4FDD-BADE-F7CAAEE08AB3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230">
              <a:extLst>
                <a:ext uri="{FF2B5EF4-FFF2-40B4-BE49-F238E27FC236}">
                  <a16:creationId xmlns:a16="http://schemas.microsoft.com/office/drawing/2014/main" id="{47F5C033-9829-4B2F-AEF1-C97D77F21CA7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231">
              <a:extLst>
                <a:ext uri="{FF2B5EF4-FFF2-40B4-BE49-F238E27FC236}">
                  <a16:creationId xmlns:a16="http://schemas.microsoft.com/office/drawing/2014/main" id="{3D0A136A-A226-4290-B7B7-C13BDC53CD49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232">
              <a:extLst>
                <a:ext uri="{FF2B5EF4-FFF2-40B4-BE49-F238E27FC236}">
                  <a16:creationId xmlns:a16="http://schemas.microsoft.com/office/drawing/2014/main" id="{BC098EB5-2838-4BB3-A045-CFC5BD77C4AE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233">
              <a:extLst>
                <a:ext uri="{FF2B5EF4-FFF2-40B4-BE49-F238E27FC236}">
                  <a16:creationId xmlns:a16="http://schemas.microsoft.com/office/drawing/2014/main" id="{2412E2E3-8A15-4B0C-AE49-CADA724F595B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234">
              <a:extLst>
                <a:ext uri="{FF2B5EF4-FFF2-40B4-BE49-F238E27FC236}">
                  <a16:creationId xmlns:a16="http://schemas.microsoft.com/office/drawing/2014/main" id="{068D7858-321C-47FD-B384-44B993DE4C13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235">
              <a:extLst>
                <a:ext uri="{FF2B5EF4-FFF2-40B4-BE49-F238E27FC236}">
                  <a16:creationId xmlns:a16="http://schemas.microsoft.com/office/drawing/2014/main" id="{FBB8BCA2-EF6E-45C3-AC96-E201F04FAE12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236">
              <a:extLst>
                <a:ext uri="{FF2B5EF4-FFF2-40B4-BE49-F238E27FC236}">
                  <a16:creationId xmlns:a16="http://schemas.microsoft.com/office/drawing/2014/main" id="{E79D7C0B-B302-431C-A4C9-BD4856B185B5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237">
              <a:extLst>
                <a:ext uri="{FF2B5EF4-FFF2-40B4-BE49-F238E27FC236}">
                  <a16:creationId xmlns:a16="http://schemas.microsoft.com/office/drawing/2014/main" id="{D2CC8638-B01C-4A57-92F4-30381DF34481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238">
              <a:extLst>
                <a:ext uri="{FF2B5EF4-FFF2-40B4-BE49-F238E27FC236}">
                  <a16:creationId xmlns:a16="http://schemas.microsoft.com/office/drawing/2014/main" id="{07B351A4-9EC8-4536-8DE1-2D7893421961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239">
              <a:extLst>
                <a:ext uri="{FF2B5EF4-FFF2-40B4-BE49-F238E27FC236}">
                  <a16:creationId xmlns:a16="http://schemas.microsoft.com/office/drawing/2014/main" id="{ED15403C-77B7-4547-9A13-6BB7B1631A51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240">
              <a:extLst>
                <a:ext uri="{FF2B5EF4-FFF2-40B4-BE49-F238E27FC236}">
                  <a16:creationId xmlns:a16="http://schemas.microsoft.com/office/drawing/2014/main" id="{402F9E41-48C2-44FA-9A09-4255678D2468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241">
              <a:extLst>
                <a:ext uri="{FF2B5EF4-FFF2-40B4-BE49-F238E27FC236}">
                  <a16:creationId xmlns:a16="http://schemas.microsoft.com/office/drawing/2014/main" id="{48698D3E-046F-4AF8-923B-EADC65DF1B7A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242">
              <a:extLst>
                <a:ext uri="{FF2B5EF4-FFF2-40B4-BE49-F238E27FC236}">
                  <a16:creationId xmlns:a16="http://schemas.microsoft.com/office/drawing/2014/main" id="{9D423F34-FB0E-4570-B893-EB24C1861F9C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243">
              <a:extLst>
                <a:ext uri="{FF2B5EF4-FFF2-40B4-BE49-F238E27FC236}">
                  <a16:creationId xmlns:a16="http://schemas.microsoft.com/office/drawing/2014/main" id="{F1FE437A-39A6-440B-9495-874919D96A39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244">
              <a:extLst>
                <a:ext uri="{FF2B5EF4-FFF2-40B4-BE49-F238E27FC236}">
                  <a16:creationId xmlns:a16="http://schemas.microsoft.com/office/drawing/2014/main" id="{370F4068-A492-47CF-9251-D3D45ABAD3C5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245">
              <a:extLst>
                <a:ext uri="{FF2B5EF4-FFF2-40B4-BE49-F238E27FC236}">
                  <a16:creationId xmlns:a16="http://schemas.microsoft.com/office/drawing/2014/main" id="{A391FD58-C763-41D9-8962-E9A851FB633E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246">
              <a:extLst>
                <a:ext uri="{FF2B5EF4-FFF2-40B4-BE49-F238E27FC236}">
                  <a16:creationId xmlns:a16="http://schemas.microsoft.com/office/drawing/2014/main" id="{CB2AD9A5-8BB4-400F-9540-BF98B3DE607F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247">
              <a:extLst>
                <a:ext uri="{FF2B5EF4-FFF2-40B4-BE49-F238E27FC236}">
                  <a16:creationId xmlns:a16="http://schemas.microsoft.com/office/drawing/2014/main" id="{F70B88E2-F30C-4AD0-A17B-ADF480FB91AA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248">
              <a:extLst>
                <a:ext uri="{FF2B5EF4-FFF2-40B4-BE49-F238E27FC236}">
                  <a16:creationId xmlns:a16="http://schemas.microsoft.com/office/drawing/2014/main" id="{B2A3EC21-599B-4829-8C71-1BC114388A70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249">
              <a:extLst>
                <a:ext uri="{FF2B5EF4-FFF2-40B4-BE49-F238E27FC236}">
                  <a16:creationId xmlns:a16="http://schemas.microsoft.com/office/drawing/2014/main" id="{09FD7417-E8A8-4CF1-A541-E6758F0DF009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250">
              <a:extLst>
                <a:ext uri="{FF2B5EF4-FFF2-40B4-BE49-F238E27FC236}">
                  <a16:creationId xmlns:a16="http://schemas.microsoft.com/office/drawing/2014/main" id="{4438A766-68DE-45C3-8273-654BB609D918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251">
              <a:extLst>
                <a:ext uri="{FF2B5EF4-FFF2-40B4-BE49-F238E27FC236}">
                  <a16:creationId xmlns:a16="http://schemas.microsoft.com/office/drawing/2014/main" id="{2295324A-2334-4B48-980F-83C80EDDD301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252">
              <a:extLst>
                <a:ext uri="{FF2B5EF4-FFF2-40B4-BE49-F238E27FC236}">
                  <a16:creationId xmlns:a16="http://schemas.microsoft.com/office/drawing/2014/main" id="{62A5019D-F205-4EA4-8FC9-08CD218EBCC4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253">
              <a:extLst>
                <a:ext uri="{FF2B5EF4-FFF2-40B4-BE49-F238E27FC236}">
                  <a16:creationId xmlns:a16="http://schemas.microsoft.com/office/drawing/2014/main" id="{661C8773-C16A-4565-BAC9-5CF12D1FDB94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254">
              <a:extLst>
                <a:ext uri="{FF2B5EF4-FFF2-40B4-BE49-F238E27FC236}">
                  <a16:creationId xmlns:a16="http://schemas.microsoft.com/office/drawing/2014/main" id="{6E5B5A8D-EEBD-4DE6-AAAE-CF1970E7BB45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255">
              <a:extLst>
                <a:ext uri="{FF2B5EF4-FFF2-40B4-BE49-F238E27FC236}">
                  <a16:creationId xmlns:a16="http://schemas.microsoft.com/office/drawing/2014/main" id="{17DD95B2-85F0-4B0D-9767-8A9E8AA37D55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256">
              <a:extLst>
                <a:ext uri="{FF2B5EF4-FFF2-40B4-BE49-F238E27FC236}">
                  <a16:creationId xmlns:a16="http://schemas.microsoft.com/office/drawing/2014/main" id="{74565D18-18AA-4FA7-9341-C1EDFF0E652A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257">
              <a:extLst>
                <a:ext uri="{FF2B5EF4-FFF2-40B4-BE49-F238E27FC236}">
                  <a16:creationId xmlns:a16="http://schemas.microsoft.com/office/drawing/2014/main" id="{7245537D-4CEF-44A3-9F95-A790DBA2C0F3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258">
              <a:extLst>
                <a:ext uri="{FF2B5EF4-FFF2-40B4-BE49-F238E27FC236}">
                  <a16:creationId xmlns:a16="http://schemas.microsoft.com/office/drawing/2014/main" id="{7FCFED2A-177D-49C5-B135-1F4E92231260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259">
              <a:extLst>
                <a:ext uri="{FF2B5EF4-FFF2-40B4-BE49-F238E27FC236}">
                  <a16:creationId xmlns:a16="http://schemas.microsoft.com/office/drawing/2014/main" id="{44D208C4-B73D-4187-AF5A-73F0962EC6E3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260">
              <a:extLst>
                <a:ext uri="{FF2B5EF4-FFF2-40B4-BE49-F238E27FC236}">
                  <a16:creationId xmlns:a16="http://schemas.microsoft.com/office/drawing/2014/main" id="{0471D4E1-8B43-4F4E-BD70-65C482516197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261">
              <a:extLst>
                <a:ext uri="{FF2B5EF4-FFF2-40B4-BE49-F238E27FC236}">
                  <a16:creationId xmlns:a16="http://schemas.microsoft.com/office/drawing/2014/main" id="{2D1DE953-5E30-4449-80D6-E313A1A1A50C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262">
              <a:extLst>
                <a:ext uri="{FF2B5EF4-FFF2-40B4-BE49-F238E27FC236}">
                  <a16:creationId xmlns:a16="http://schemas.microsoft.com/office/drawing/2014/main" id="{478B28D4-CF7A-497E-9097-791DE720E468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263">
              <a:extLst>
                <a:ext uri="{FF2B5EF4-FFF2-40B4-BE49-F238E27FC236}">
                  <a16:creationId xmlns:a16="http://schemas.microsoft.com/office/drawing/2014/main" id="{1F2A612A-93CF-4637-9220-A1BE148C01CE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264">
              <a:extLst>
                <a:ext uri="{FF2B5EF4-FFF2-40B4-BE49-F238E27FC236}">
                  <a16:creationId xmlns:a16="http://schemas.microsoft.com/office/drawing/2014/main" id="{2A1DC573-8B2F-4576-ADE8-1BBDA869DAA5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265">
              <a:extLst>
                <a:ext uri="{FF2B5EF4-FFF2-40B4-BE49-F238E27FC236}">
                  <a16:creationId xmlns:a16="http://schemas.microsoft.com/office/drawing/2014/main" id="{EFC80D76-1EF6-486F-8A38-BA2BE0EBD704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266">
              <a:extLst>
                <a:ext uri="{FF2B5EF4-FFF2-40B4-BE49-F238E27FC236}">
                  <a16:creationId xmlns:a16="http://schemas.microsoft.com/office/drawing/2014/main" id="{020A82DC-4E1D-4677-94D4-300C58A9A612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267">
              <a:extLst>
                <a:ext uri="{FF2B5EF4-FFF2-40B4-BE49-F238E27FC236}">
                  <a16:creationId xmlns:a16="http://schemas.microsoft.com/office/drawing/2014/main" id="{B6EABEC1-2AB1-4F35-93A0-494F2A956664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268">
              <a:extLst>
                <a:ext uri="{FF2B5EF4-FFF2-40B4-BE49-F238E27FC236}">
                  <a16:creationId xmlns:a16="http://schemas.microsoft.com/office/drawing/2014/main" id="{078AB3D2-7580-4A79-970F-50FA39C7D29A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269">
              <a:extLst>
                <a:ext uri="{FF2B5EF4-FFF2-40B4-BE49-F238E27FC236}">
                  <a16:creationId xmlns:a16="http://schemas.microsoft.com/office/drawing/2014/main" id="{F5171106-599E-4327-B590-9BB993CFB37C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270">
              <a:extLst>
                <a:ext uri="{FF2B5EF4-FFF2-40B4-BE49-F238E27FC236}">
                  <a16:creationId xmlns:a16="http://schemas.microsoft.com/office/drawing/2014/main" id="{5A07C9ED-3AB6-4B26-BCB0-8FC6E59CD001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271">
              <a:extLst>
                <a:ext uri="{FF2B5EF4-FFF2-40B4-BE49-F238E27FC236}">
                  <a16:creationId xmlns:a16="http://schemas.microsoft.com/office/drawing/2014/main" id="{89D6524D-B791-4090-95CE-FCCC1CEFCE45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272">
              <a:extLst>
                <a:ext uri="{FF2B5EF4-FFF2-40B4-BE49-F238E27FC236}">
                  <a16:creationId xmlns:a16="http://schemas.microsoft.com/office/drawing/2014/main" id="{52D9CEA3-01EE-40BC-9494-FF52F7C00D55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273">
              <a:extLst>
                <a:ext uri="{FF2B5EF4-FFF2-40B4-BE49-F238E27FC236}">
                  <a16:creationId xmlns:a16="http://schemas.microsoft.com/office/drawing/2014/main" id="{78BC6C43-8EC2-45F4-9B38-E803C7BD9F90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274">
              <a:extLst>
                <a:ext uri="{FF2B5EF4-FFF2-40B4-BE49-F238E27FC236}">
                  <a16:creationId xmlns:a16="http://schemas.microsoft.com/office/drawing/2014/main" id="{40C0CBAC-4FE3-4851-BCCF-18C646D04278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275">
              <a:extLst>
                <a:ext uri="{FF2B5EF4-FFF2-40B4-BE49-F238E27FC236}">
                  <a16:creationId xmlns:a16="http://schemas.microsoft.com/office/drawing/2014/main" id="{E3E0780E-2AAA-4D99-B10E-A2FC63AAC4EE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276">
              <a:extLst>
                <a:ext uri="{FF2B5EF4-FFF2-40B4-BE49-F238E27FC236}">
                  <a16:creationId xmlns:a16="http://schemas.microsoft.com/office/drawing/2014/main" id="{7382B2C3-F7B6-4975-971A-36D0A10DDACA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277">
              <a:extLst>
                <a:ext uri="{FF2B5EF4-FFF2-40B4-BE49-F238E27FC236}">
                  <a16:creationId xmlns:a16="http://schemas.microsoft.com/office/drawing/2014/main" id="{AF53CDB3-9F8D-449F-8B43-051628DB85FD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278">
              <a:extLst>
                <a:ext uri="{FF2B5EF4-FFF2-40B4-BE49-F238E27FC236}">
                  <a16:creationId xmlns:a16="http://schemas.microsoft.com/office/drawing/2014/main" id="{41FE6C46-396B-4164-AA3B-4E2B4DEAD43C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279">
              <a:extLst>
                <a:ext uri="{FF2B5EF4-FFF2-40B4-BE49-F238E27FC236}">
                  <a16:creationId xmlns:a16="http://schemas.microsoft.com/office/drawing/2014/main" id="{4D345E96-0D3D-4C8E-92CC-08F6D028F620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280">
              <a:extLst>
                <a:ext uri="{FF2B5EF4-FFF2-40B4-BE49-F238E27FC236}">
                  <a16:creationId xmlns:a16="http://schemas.microsoft.com/office/drawing/2014/main" id="{46C0C31C-46D7-45CD-9A1D-8987BA77E5B0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281">
              <a:extLst>
                <a:ext uri="{FF2B5EF4-FFF2-40B4-BE49-F238E27FC236}">
                  <a16:creationId xmlns:a16="http://schemas.microsoft.com/office/drawing/2014/main" id="{40EDD9EF-42A7-4990-8421-88B9E616FC64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282">
              <a:extLst>
                <a:ext uri="{FF2B5EF4-FFF2-40B4-BE49-F238E27FC236}">
                  <a16:creationId xmlns:a16="http://schemas.microsoft.com/office/drawing/2014/main" id="{F88FA464-E5F7-4F8E-B091-848374C07BD7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283">
              <a:extLst>
                <a:ext uri="{FF2B5EF4-FFF2-40B4-BE49-F238E27FC236}">
                  <a16:creationId xmlns:a16="http://schemas.microsoft.com/office/drawing/2014/main" id="{65CEEFE3-FD55-4D5D-A323-83659A109C78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284">
              <a:extLst>
                <a:ext uri="{FF2B5EF4-FFF2-40B4-BE49-F238E27FC236}">
                  <a16:creationId xmlns:a16="http://schemas.microsoft.com/office/drawing/2014/main" id="{03E07D19-6A7D-45A9-B4E5-F0ACABFB69DD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285">
              <a:extLst>
                <a:ext uri="{FF2B5EF4-FFF2-40B4-BE49-F238E27FC236}">
                  <a16:creationId xmlns:a16="http://schemas.microsoft.com/office/drawing/2014/main" id="{E1480FF9-E5AA-40E7-9E62-0A57D4C85730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286">
              <a:extLst>
                <a:ext uri="{FF2B5EF4-FFF2-40B4-BE49-F238E27FC236}">
                  <a16:creationId xmlns:a16="http://schemas.microsoft.com/office/drawing/2014/main" id="{2A2C0770-0F74-4C6A-98E7-F4280D256CAD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287">
              <a:extLst>
                <a:ext uri="{FF2B5EF4-FFF2-40B4-BE49-F238E27FC236}">
                  <a16:creationId xmlns:a16="http://schemas.microsoft.com/office/drawing/2014/main" id="{10D0055D-0745-41D2-B6CC-BA715A1EFDE1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288">
              <a:extLst>
                <a:ext uri="{FF2B5EF4-FFF2-40B4-BE49-F238E27FC236}">
                  <a16:creationId xmlns:a16="http://schemas.microsoft.com/office/drawing/2014/main" id="{5E17D79C-F86B-49C4-991E-31BEDFC9AC42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4" name="Picture 133" descr="A picture containing game, shirt&#10;&#10;Description automatically generated">
            <a:extLst>
              <a:ext uri="{FF2B5EF4-FFF2-40B4-BE49-F238E27FC236}">
                <a16:creationId xmlns:a16="http://schemas.microsoft.com/office/drawing/2014/main" id="{AEE05A58-EEBF-4C04-A97D-A5B615AEAA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92" y="1056627"/>
            <a:ext cx="3486615" cy="29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0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tangolo 128"/>
          <p:cNvSpPr/>
          <p:nvPr userDrawn="1"/>
        </p:nvSpPr>
        <p:spPr>
          <a:xfrm>
            <a:off x="0" y="6462000"/>
            <a:ext cx="12192000" cy="396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3" name="Rettangolo 252"/>
          <p:cNvSpPr/>
          <p:nvPr userDrawn="1"/>
        </p:nvSpPr>
        <p:spPr>
          <a:xfrm>
            <a:off x="0" y="1"/>
            <a:ext cx="12192000" cy="1008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80000" y="51320"/>
            <a:ext cx="11232000" cy="792000"/>
          </a:xfrm>
        </p:spPr>
        <p:txBody>
          <a:bodyPr anchor="t">
            <a:noAutofit/>
          </a:bodyPr>
          <a:lstStyle>
            <a:lvl1pPr>
              <a:defRPr sz="2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/>
              <a:t>Title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3103" y="888924"/>
            <a:ext cx="12048863" cy="11899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Segnaposto numero diapositiva 5">
            <a:extLst>
              <a:ext uri="{FF2B5EF4-FFF2-40B4-BE49-F238E27FC236}">
                <a16:creationId xmlns:a16="http://schemas.microsoft.com/office/drawing/2014/main" id="{8DE9178E-CBB0-470B-AB53-9BE95AF3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886" y="6477439"/>
            <a:ext cx="625725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953190" y="6477438"/>
            <a:ext cx="5184988" cy="36512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/>
              <a:t>SAS - Project</a:t>
            </a:r>
            <a:endParaRPr lang="en-US"/>
          </a:p>
        </p:txBody>
      </p:sp>
      <p:sp>
        <p:nvSpPr>
          <p:cNvPr id="255" name="Segnaposto contenuto 2"/>
          <p:cNvSpPr>
            <a:spLocks noGrp="1"/>
          </p:cNvSpPr>
          <p:nvPr>
            <p:ph idx="1"/>
          </p:nvPr>
        </p:nvSpPr>
        <p:spPr>
          <a:xfrm>
            <a:off x="480000" y="1127986"/>
            <a:ext cx="11232000" cy="5220000"/>
          </a:xfrm>
        </p:spPr>
        <p:txBody>
          <a:bodyPr>
            <a:normAutofit/>
          </a:bodyPr>
          <a:lstStyle>
            <a:lvl1pPr>
              <a:defRPr sz="18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742950" indent="-285750">
              <a:buSzPct val="80000"/>
              <a:buFont typeface="Wingdings" panose="05000000000000000000" pitchFamily="2" charset="2"/>
              <a:buChar char="§"/>
              <a:defRPr sz="18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2pPr>
            <a:lvl3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3pPr>
            <a:lvl4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4pPr>
            <a:lvl5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258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5864" y="6516603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17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ub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tangolo 128"/>
          <p:cNvSpPr/>
          <p:nvPr userDrawn="1"/>
        </p:nvSpPr>
        <p:spPr>
          <a:xfrm>
            <a:off x="0" y="6462000"/>
            <a:ext cx="12192000" cy="396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3" name="Rettangolo 252"/>
          <p:cNvSpPr/>
          <p:nvPr userDrawn="1"/>
        </p:nvSpPr>
        <p:spPr>
          <a:xfrm>
            <a:off x="0" y="1"/>
            <a:ext cx="12192000" cy="1008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80000" y="51321"/>
            <a:ext cx="11232000" cy="468000"/>
          </a:xfrm>
        </p:spPr>
        <p:txBody>
          <a:bodyPr anchor="ctr">
            <a:noAutofit/>
          </a:bodyPr>
          <a:lstStyle>
            <a:lvl1pPr>
              <a:defRPr sz="2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/>
              <a:t>Title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3103" y="888924"/>
            <a:ext cx="12048863" cy="11899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Segnaposto numero diapositiva 5">
            <a:extLst>
              <a:ext uri="{FF2B5EF4-FFF2-40B4-BE49-F238E27FC236}">
                <a16:creationId xmlns:a16="http://schemas.microsoft.com/office/drawing/2014/main" id="{8DE9178E-CBB0-470B-AB53-9BE95AF3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886" y="6477439"/>
            <a:ext cx="625725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112090F-CC85-4A34-B91A-E00C82D3B3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569532"/>
            <a:ext cx="11232000" cy="288000"/>
          </a:xfrm>
        </p:spPr>
        <p:txBody>
          <a:bodyPr anchor="ctr">
            <a:noAutofit/>
          </a:bodyPr>
          <a:lstStyle>
            <a:lvl1pPr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/>
              <a:t>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953190" y="6477438"/>
            <a:ext cx="5184988" cy="36512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/>
              <a:t>SAS - Project</a:t>
            </a:r>
            <a:endParaRPr lang="en-US"/>
          </a:p>
        </p:txBody>
      </p:sp>
      <p:sp>
        <p:nvSpPr>
          <p:cNvPr id="255" name="Segnaposto contenuto 2"/>
          <p:cNvSpPr>
            <a:spLocks noGrp="1"/>
          </p:cNvSpPr>
          <p:nvPr>
            <p:ph idx="1"/>
          </p:nvPr>
        </p:nvSpPr>
        <p:spPr>
          <a:xfrm>
            <a:off x="480000" y="1127986"/>
            <a:ext cx="11232000" cy="5220000"/>
          </a:xfrm>
        </p:spPr>
        <p:txBody>
          <a:bodyPr>
            <a:normAutofit/>
          </a:bodyPr>
          <a:lstStyle>
            <a:lvl1pPr>
              <a:defRPr sz="18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742950" indent="-285750">
              <a:buSzPct val="80000"/>
              <a:buFont typeface="Wingdings" panose="05000000000000000000" pitchFamily="2" charset="2"/>
              <a:buChar char="§"/>
              <a:defRPr sz="18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2pPr>
            <a:lvl3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3pPr>
            <a:lvl4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4pPr>
            <a:lvl5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258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5864" y="6516603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0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F8F4352-9877-44D9-9868-88BF3155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04E36F-FCAE-4817-A3B8-BD34AAB89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EADED4-0581-4786-84FD-14BA9A067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6B87D-F82F-41F1-8D96-8A45B74333F1}" type="datetime1">
              <a:rPr lang="en-US" smtClean="0"/>
              <a:t>4/6/2022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42C57C-9FED-44D8-889A-DD214F30B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PoliMOVE IAC Team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DF3CC6-FFF2-4119-84B1-460273F77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DC619-1A6C-4757-A88B-65483DD1A9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24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9" r:id="rId2"/>
    <p:sldLayoutId id="2147483658" r:id="rId3"/>
    <p:sldLayoutId id="2147483651" r:id="rId4"/>
    <p:sldLayoutId id="2147483661" r:id="rId5"/>
    <p:sldLayoutId id="2147483655" r:id="rId6"/>
    <p:sldLayoutId id="2147483656" r:id="rId7"/>
    <p:sldLayoutId id="214748365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45827F-F246-45C1-9952-76D9BA89A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600" y="4856922"/>
            <a:ext cx="11040000" cy="540000"/>
          </a:xfrm>
        </p:spPr>
        <p:txBody>
          <a:bodyPr/>
          <a:lstStyle/>
          <a:p>
            <a:r>
              <a:rPr lang="en-US" dirty="0"/>
              <a:t>Automation and Control Laboratory</a:t>
            </a: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38275E6B-F63B-4AA7-8126-9C8BFDDB2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600" y="5413667"/>
            <a:ext cx="11040000" cy="429323"/>
          </a:xfrm>
        </p:spPr>
        <p:txBody>
          <a:bodyPr/>
          <a:lstStyle/>
          <a:p>
            <a:r>
              <a:rPr lang="en-US" dirty="0"/>
              <a:t>Inverted Pendulum Control</a:t>
            </a:r>
          </a:p>
        </p:txBody>
      </p:sp>
      <p:sp>
        <p:nvSpPr>
          <p:cNvPr id="2" name="AutoShape 2" descr="logo">
            <a:extLst>
              <a:ext uri="{FF2B5EF4-FFF2-40B4-BE49-F238E27FC236}">
                <a16:creationId xmlns:a16="http://schemas.microsoft.com/office/drawing/2014/main" id="{E5B2B7A6-E775-4EFA-80A3-081AABE93A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Sottotitolo 5">
            <a:extLst>
              <a:ext uri="{FF2B5EF4-FFF2-40B4-BE49-F238E27FC236}">
                <a16:creationId xmlns:a16="http://schemas.microsoft.com/office/drawing/2014/main" id="{A6517F4D-64F6-4D11-B8ED-659703E7AEE1}"/>
              </a:ext>
            </a:extLst>
          </p:cNvPr>
          <p:cNvSpPr txBox="1">
            <a:spLocks/>
          </p:cNvSpPr>
          <p:nvPr/>
        </p:nvSpPr>
        <p:spPr>
          <a:xfrm>
            <a:off x="423600" y="6090721"/>
            <a:ext cx="11040000" cy="429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FRANCESCO CERESETTI - ALESSANDRO COLOMBO – GIACOMO DELCARO – PAOLO FUSCO</a:t>
            </a:r>
          </a:p>
        </p:txBody>
      </p:sp>
    </p:spTree>
    <p:extLst>
      <p:ext uri="{BB962C8B-B14F-4D97-AF65-F5344CB8AC3E}">
        <p14:creationId xmlns:p14="http://schemas.microsoft.com/office/powerpoint/2010/main" val="72741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CB5F-C53C-4684-9E5D-45BE31B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6EEB8-E416-4CD2-BC34-ED1BF55D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9A85-90B2-45F4-A411-60794C51DBF0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321FE-DD98-4860-B9F5-57DDF2D1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19-1A6C-4757-A88B-65483DD1A98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6870D-1C3D-4BA8-8323-4754A9C12E1B}"/>
              </a:ext>
            </a:extLst>
          </p:cNvPr>
          <p:cNvSpPr txBox="1"/>
          <p:nvPr/>
        </p:nvSpPr>
        <p:spPr>
          <a:xfrm>
            <a:off x="458861" y="1053307"/>
            <a:ext cx="1120460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2000" dirty="0"/>
              <a:t>Text here</a:t>
            </a:r>
          </a:p>
          <a:p>
            <a:pPr algn="just">
              <a:spcAft>
                <a:spcPts val="800"/>
              </a:spcAft>
            </a:pPr>
            <a:r>
              <a:rPr lang="en-US" sz="2000" dirty="0" err="1"/>
              <a:t>wagergwg</a:t>
            </a:r>
            <a:endParaRPr lang="en-US" sz="2000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BF24CFD-6703-4923-839B-93F0B986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3326" y="6516603"/>
            <a:ext cx="4114800" cy="289381"/>
          </a:xfrm>
        </p:spPr>
        <p:txBody>
          <a:bodyPr/>
          <a:lstStyle/>
          <a:p>
            <a:r>
              <a:rPr lang="it-IT" dirty="0"/>
              <a:t>ACL – </a:t>
            </a:r>
            <a:r>
              <a:rPr lang="en-US" dirty="0"/>
              <a:t>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236856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6B252-628F-430D-8566-C125F549F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9A85-90B2-45F4-A411-60794C51DBF0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D3453-BB5F-49FD-8CB6-3F9F4428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19-1A6C-4757-A88B-65483DD1A98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1F31D-62B2-43DE-9B98-2A11974B069C}"/>
              </a:ext>
            </a:extLst>
          </p:cNvPr>
          <p:cNvSpPr txBox="1"/>
          <p:nvPr/>
        </p:nvSpPr>
        <p:spPr>
          <a:xfrm>
            <a:off x="1835751" y="2231599"/>
            <a:ext cx="852049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FEFBF3"/>
                </a:solidFill>
              </a:rPr>
              <a:t>MODEL</a:t>
            </a:r>
          </a:p>
          <a:p>
            <a:pPr algn="ctr"/>
            <a:r>
              <a:rPr lang="en-US" sz="6000" b="1" dirty="0">
                <a:solidFill>
                  <a:srgbClr val="FEFBF3"/>
                </a:solidFill>
              </a:rPr>
              <a:t>EQUATIONS</a:t>
            </a:r>
            <a:endParaRPr lang="en-US" sz="8000" b="1" dirty="0">
              <a:solidFill>
                <a:srgbClr val="FEFBF3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1371069-E469-4381-9991-62C1C47F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3326" y="6516603"/>
            <a:ext cx="4114800" cy="289381"/>
          </a:xfrm>
        </p:spPr>
        <p:txBody>
          <a:bodyPr/>
          <a:lstStyle/>
          <a:p>
            <a:r>
              <a:rPr lang="it-IT" dirty="0"/>
              <a:t>ACL – </a:t>
            </a:r>
            <a:r>
              <a:rPr lang="en-US" dirty="0"/>
              <a:t>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392789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32E0-D346-404E-B307-47ECD6EE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75AE8-D80F-4DBB-96A8-1024D818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9A85-90B2-45F4-A411-60794C51DBF0}" type="datetime1">
              <a:rPr lang="en-US" smtClean="0"/>
              <a:t>4/6/2022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7E72-F7B8-4497-8E60-585E49C4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19-1A6C-4757-A88B-65483DD1A98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09F32-68DC-4698-A87E-02C8ECEB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ACL – </a:t>
            </a:r>
            <a:r>
              <a:rPr lang="en-US"/>
              <a:t>Inverted Pendulum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787B8FF-5D86-48AF-A194-DC31EC5B4CFA}"/>
              </a:ext>
            </a:extLst>
          </p:cNvPr>
          <p:cNvGrpSpPr/>
          <p:nvPr/>
        </p:nvGrpSpPr>
        <p:grpSpPr>
          <a:xfrm>
            <a:off x="712868" y="1320878"/>
            <a:ext cx="6453742" cy="4596591"/>
            <a:chOff x="1867413" y="1190315"/>
            <a:chExt cx="6453742" cy="459659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D052D62-49FE-4278-AF34-045AFBEAF33C}"/>
                </a:ext>
              </a:extLst>
            </p:cNvPr>
            <p:cNvGrpSpPr/>
            <p:nvPr/>
          </p:nvGrpSpPr>
          <p:grpSpPr>
            <a:xfrm>
              <a:off x="2344989" y="1190315"/>
              <a:ext cx="5976166" cy="3809152"/>
              <a:chOff x="2344989" y="1190315"/>
              <a:chExt cx="5976166" cy="3809152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1BCC1A08-2C01-4A98-ACEA-4D37E321D3C9}"/>
                  </a:ext>
                </a:extLst>
              </p:cNvPr>
              <p:cNvSpPr/>
              <p:nvPr/>
            </p:nvSpPr>
            <p:spPr>
              <a:xfrm rot="10030822">
                <a:off x="7510838" y="1269917"/>
                <a:ext cx="302094" cy="546732"/>
              </a:xfrm>
              <a:prstGeom prst="arc">
                <a:avLst>
                  <a:gd name="adj1" fmla="val 16634286"/>
                  <a:gd name="adj2" fmla="val 15761950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9E2C84B-74B5-4E60-8786-E4AE383F79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0020" y="1511114"/>
                <a:ext cx="1918798" cy="515215"/>
              </a:xfrm>
              <a:prstGeom prst="line">
                <a:avLst/>
              </a:prstGeom>
              <a:ln w="38100" cap="rnd">
                <a:solidFill>
                  <a:schemeClr val="bg1">
                    <a:lumMod val="75000"/>
                  </a:schemeClr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7745A18-9067-4C82-9E88-1F9E6104A91E}"/>
                  </a:ext>
                </a:extLst>
              </p:cNvPr>
              <p:cNvGrpSpPr/>
              <p:nvPr/>
            </p:nvGrpSpPr>
            <p:grpSpPr>
              <a:xfrm>
                <a:off x="2344989" y="1190315"/>
                <a:ext cx="5976166" cy="3809152"/>
                <a:chOff x="2344989" y="1190315"/>
                <a:chExt cx="5976166" cy="380915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E3A2092D-51EC-4DD2-8D18-78A2945164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5775" y="2459259"/>
                      <a:ext cx="4801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E3A2092D-51EC-4DD2-8D18-78A2945164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95775" y="2459259"/>
                      <a:ext cx="480157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024F4C-9E71-4D1A-AE8E-78EC0782F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19375" y="1965485"/>
                  <a:ext cx="3476625" cy="853915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64196FBD-88EA-40C7-A927-137A4F0310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18355" y="1409558"/>
                  <a:ext cx="16681" cy="1981674"/>
                </a:xfrm>
                <a:prstGeom prst="line">
                  <a:avLst/>
                </a:prstGeom>
                <a:ln w="38100" cap="rnd">
                  <a:solidFill>
                    <a:schemeClr val="bg1">
                      <a:lumMod val="75000"/>
                    </a:schemeClr>
                  </a:solidFill>
                  <a:prstDash val="sysDash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9A0519C-16A9-46D0-B3F7-1C18E4680E24}"/>
                    </a:ext>
                  </a:extLst>
                </p:cNvPr>
                <p:cNvSpPr txBox="1"/>
                <p:nvPr/>
              </p:nvSpPr>
              <p:spPr>
                <a:xfrm rot="20819928">
                  <a:off x="4708810" y="2282652"/>
                  <a:ext cx="6967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ROD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7B0F83A-C59D-4017-A25E-73734F9270E6}"/>
                    </a:ext>
                  </a:extLst>
                </p:cNvPr>
                <p:cNvSpPr/>
                <p:nvPr/>
              </p:nvSpPr>
              <p:spPr>
                <a:xfrm>
                  <a:off x="4826355" y="2140944"/>
                  <a:ext cx="193009" cy="193009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Left Brace 18">
                  <a:extLst>
                    <a:ext uri="{FF2B5EF4-FFF2-40B4-BE49-F238E27FC236}">
                      <a16:creationId xmlns:a16="http://schemas.microsoft.com/office/drawing/2014/main" id="{4E6BDD40-706F-48B2-8F55-B8EF0A2C66B1}"/>
                    </a:ext>
                  </a:extLst>
                </p:cNvPr>
                <p:cNvSpPr/>
                <p:nvPr/>
              </p:nvSpPr>
              <p:spPr>
                <a:xfrm rot="4509150">
                  <a:off x="3636260" y="1090017"/>
                  <a:ext cx="171381" cy="2237999"/>
                </a:xfrm>
                <a:prstGeom prst="leftBrace">
                  <a:avLst>
                    <a:gd name="adj1" fmla="val 78161"/>
                    <a:gd name="adj2" fmla="val 53576"/>
                  </a:avLst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Left Brace 19">
                  <a:extLst>
                    <a:ext uri="{FF2B5EF4-FFF2-40B4-BE49-F238E27FC236}">
                      <a16:creationId xmlns:a16="http://schemas.microsoft.com/office/drawing/2014/main" id="{2A024E50-BC60-44C8-BDAF-CB3B25AB15C5}"/>
                    </a:ext>
                  </a:extLst>
                </p:cNvPr>
                <p:cNvSpPr/>
                <p:nvPr/>
              </p:nvSpPr>
              <p:spPr>
                <a:xfrm rot="4509150">
                  <a:off x="4186642" y="-75084"/>
                  <a:ext cx="160544" cy="3432931"/>
                </a:xfrm>
                <a:prstGeom prst="leftBrace">
                  <a:avLst>
                    <a:gd name="adj1" fmla="val 78161"/>
                    <a:gd name="adj2" fmla="val 53576"/>
                  </a:avLst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00BE73DE-6357-4D77-B2B1-8374C35C85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70323" y="1827907"/>
                      <a:ext cx="4801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00BE73DE-6357-4D77-B2B1-8374C35C855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70323" y="1827907"/>
                      <a:ext cx="480157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37AE1B7-4CE8-44A6-AEFE-AB2EA6E681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27482" y="1190315"/>
                      <a:ext cx="4801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37AE1B7-4CE8-44A6-AEFE-AB2EA6E681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7482" y="1190315"/>
                      <a:ext cx="480157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29DF0CB-4B2C-48A6-B3A9-8F34C165B9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5738" y="1789481"/>
                      <a:ext cx="4801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29DF0CB-4B2C-48A6-B3A9-8F34C165B9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75738" y="1789481"/>
                      <a:ext cx="480157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3FFDD05-FD89-46DF-8DFA-12E12CE7F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36005" y="1930108"/>
                  <a:ext cx="1175383" cy="3060992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19EBECF7-D7F8-47EE-A1E0-CAF9AC8753B8}"/>
                    </a:ext>
                  </a:extLst>
                </p:cNvPr>
                <p:cNvSpPr/>
                <p:nvPr/>
              </p:nvSpPr>
              <p:spPr>
                <a:xfrm>
                  <a:off x="3796615" y="2525383"/>
                  <a:ext cx="302094" cy="546732"/>
                </a:xfrm>
                <a:prstGeom prst="arc">
                  <a:avLst>
                    <a:gd name="adj1" fmla="val 16634286"/>
                    <a:gd name="adj2" fmla="val 444398"/>
                  </a:avLst>
                </a:prstGeom>
                <a:ln w="28575">
                  <a:solidFill>
                    <a:srgbClr val="C0000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A02B91F-53DF-4766-9C0B-ECA1BEE1B7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1351" y="2819400"/>
                  <a:ext cx="605839" cy="0"/>
                </a:xfrm>
                <a:prstGeom prst="line">
                  <a:avLst/>
                </a:prstGeom>
                <a:ln w="15875" cap="rnd">
                  <a:solidFill>
                    <a:srgbClr val="C0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92353E0-18DB-4D72-B6B3-26A9E05B01F8}"/>
                    </a:ext>
                  </a:extLst>
                </p:cNvPr>
                <p:cNvSpPr/>
                <p:nvPr/>
              </p:nvSpPr>
              <p:spPr>
                <a:xfrm>
                  <a:off x="6738767" y="3675728"/>
                  <a:ext cx="193009" cy="193009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E2866A-A22E-4631-B7C2-DC6B4C7B7B18}"/>
                    </a:ext>
                  </a:extLst>
                </p:cNvPr>
                <p:cNvSpPr txBox="1"/>
                <p:nvPr/>
              </p:nvSpPr>
              <p:spPr>
                <a:xfrm rot="4144286">
                  <a:off x="5860448" y="3694366"/>
                  <a:ext cx="15187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PENDULUM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E7133845-2099-441A-8E90-B51F5B8FAA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60906" y="3429000"/>
                      <a:ext cx="480157" cy="3942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E7133845-2099-441A-8E90-B51F5B8FAA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0906" y="3429000"/>
                      <a:ext cx="480157" cy="3942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46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" name="Left Brace 36">
                  <a:extLst>
                    <a:ext uri="{FF2B5EF4-FFF2-40B4-BE49-F238E27FC236}">
                      <a16:creationId xmlns:a16="http://schemas.microsoft.com/office/drawing/2014/main" id="{EA060798-D373-43DD-8A43-2B7760433F48}"/>
                    </a:ext>
                  </a:extLst>
                </p:cNvPr>
                <p:cNvSpPr/>
                <p:nvPr/>
              </p:nvSpPr>
              <p:spPr>
                <a:xfrm rot="9535205">
                  <a:off x="7034475" y="1721332"/>
                  <a:ext cx="177294" cy="1946534"/>
                </a:xfrm>
                <a:prstGeom prst="leftBrace">
                  <a:avLst>
                    <a:gd name="adj1" fmla="val 78161"/>
                    <a:gd name="adj2" fmla="val 53576"/>
                  </a:avLst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C9C9ECB2-5A1E-40B4-837C-334EF13466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84535" y="2336802"/>
                      <a:ext cx="480157" cy="3942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C9C9ECB2-5A1E-40B4-837C-334EF13466D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4535" y="2336802"/>
                      <a:ext cx="480157" cy="3942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3EDB66FE-9FA4-4C99-B7C6-8107CDF761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40998" y="2768561"/>
                      <a:ext cx="480157" cy="3942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3EDB66FE-9FA4-4C99-B7C6-8107CDF761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0998" y="2768561"/>
                      <a:ext cx="480157" cy="3942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Left Brace 39">
                  <a:extLst>
                    <a:ext uri="{FF2B5EF4-FFF2-40B4-BE49-F238E27FC236}">
                      <a16:creationId xmlns:a16="http://schemas.microsoft.com/office/drawing/2014/main" id="{DE12E4CF-91D2-4764-8DFF-A51B2221F6C1}"/>
                    </a:ext>
                  </a:extLst>
                </p:cNvPr>
                <p:cNvSpPr/>
                <p:nvPr/>
              </p:nvSpPr>
              <p:spPr>
                <a:xfrm rot="9451474">
                  <a:off x="7768795" y="1506543"/>
                  <a:ext cx="157689" cy="3326278"/>
                </a:xfrm>
                <a:prstGeom prst="leftBrace">
                  <a:avLst>
                    <a:gd name="adj1" fmla="val 78161"/>
                    <a:gd name="adj2" fmla="val 53576"/>
                  </a:avLst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E404ABD-0420-4802-ACAE-039776D9D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1305" y="2738006"/>
                  <a:ext cx="18165" cy="2261461"/>
                </a:xfrm>
                <a:prstGeom prst="line">
                  <a:avLst/>
                </a:prstGeom>
                <a:ln w="15875" cap="rnd">
                  <a:solidFill>
                    <a:srgbClr val="C0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7AA2619-4299-49E3-B2B2-1638FA70A9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83516" y="4553661"/>
                      <a:ext cx="4801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7AA2619-4299-49E3-B2B2-1638FA70A9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83516" y="4553661"/>
                      <a:ext cx="480157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3" name="Arc 42">
                  <a:extLst>
                    <a:ext uri="{FF2B5EF4-FFF2-40B4-BE49-F238E27FC236}">
                      <a16:creationId xmlns:a16="http://schemas.microsoft.com/office/drawing/2014/main" id="{B0DEE49E-3131-4640-8230-30E0A7576186}"/>
                    </a:ext>
                  </a:extLst>
                </p:cNvPr>
                <p:cNvSpPr/>
                <p:nvPr/>
              </p:nvSpPr>
              <p:spPr>
                <a:xfrm rot="5400000">
                  <a:off x="2467308" y="1221143"/>
                  <a:ext cx="302094" cy="546732"/>
                </a:xfrm>
                <a:prstGeom prst="arc">
                  <a:avLst>
                    <a:gd name="adj1" fmla="val 16634286"/>
                    <a:gd name="adj2" fmla="val 15761950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3A5AC325-FD89-440A-AE84-F725F56C6CA3}"/>
                    </a:ext>
                  </a:extLst>
                </p:cNvPr>
                <p:cNvSpPr/>
                <p:nvPr/>
              </p:nvSpPr>
              <p:spPr>
                <a:xfrm rot="5400000">
                  <a:off x="5890709" y="3420496"/>
                  <a:ext cx="579299" cy="1917253"/>
                </a:xfrm>
                <a:prstGeom prst="arc">
                  <a:avLst>
                    <a:gd name="adj1" fmla="val 16634286"/>
                    <a:gd name="adj2" fmla="val 444398"/>
                  </a:avLst>
                </a:prstGeom>
                <a:ln w="28575">
                  <a:solidFill>
                    <a:srgbClr val="C0000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84BCD7-C96E-4290-AA2E-DC4D4B5011D7}"/>
                </a:ext>
              </a:extLst>
            </p:cNvPr>
            <p:cNvGrpSpPr/>
            <p:nvPr/>
          </p:nvGrpSpPr>
          <p:grpSpPr>
            <a:xfrm>
              <a:off x="1867413" y="1937711"/>
              <a:ext cx="1875911" cy="1503736"/>
              <a:chOff x="1867413" y="1937711"/>
              <a:chExt cx="1875911" cy="150373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604980E-79CE-4466-9CE7-3E3F36F2F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7945" y="2819400"/>
                <a:ext cx="920115" cy="381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73032B5-CCAD-4BD5-AFB7-BF49CC5D7A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8860" y="2800350"/>
                <a:ext cx="329565" cy="54483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3121EF0-C729-4CB2-BE29-7CEEBBD61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8900" y="2076450"/>
                <a:ext cx="9525" cy="74295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F9DF1EE-8D55-4E1E-A190-DDAABFB9357A}"/>
                      </a:ext>
                    </a:extLst>
                  </p:cNvPr>
                  <p:cNvSpPr txBox="1"/>
                  <p:nvPr/>
                </p:nvSpPr>
                <p:spPr>
                  <a:xfrm>
                    <a:off x="1867413" y="3072115"/>
                    <a:ext cx="4801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F9DF1EE-8D55-4E1E-A190-DDAABFB935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7413" y="3072115"/>
                    <a:ext cx="48015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F4B49AB-0AD7-41BC-9A27-F6D57F79AD74}"/>
                      </a:ext>
                    </a:extLst>
                  </p:cNvPr>
                  <p:cNvSpPr txBox="1"/>
                  <p:nvPr/>
                </p:nvSpPr>
                <p:spPr>
                  <a:xfrm>
                    <a:off x="3263167" y="2800350"/>
                    <a:ext cx="4801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F4B49AB-0AD7-41BC-9A27-F6D57F79AD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3167" y="2800350"/>
                    <a:ext cx="48015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8F6205-E357-4F6B-9696-5F37B242D2CC}"/>
                      </a:ext>
                    </a:extLst>
                  </p:cNvPr>
                  <p:cNvSpPr txBox="1"/>
                  <p:nvPr/>
                </p:nvSpPr>
                <p:spPr>
                  <a:xfrm>
                    <a:off x="2608374" y="1937711"/>
                    <a:ext cx="4801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8F6205-E357-4F6B-9696-5F37B242D2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8374" y="1937711"/>
                    <a:ext cx="480157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2CD851-8672-4A0B-8FA9-07752E7B6645}"/>
                </a:ext>
              </a:extLst>
            </p:cNvPr>
            <p:cNvGrpSpPr/>
            <p:nvPr/>
          </p:nvGrpSpPr>
          <p:grpSpPr>
            <a:xfrm>
              <a:off x="5726601" y="1358618"/>
              <a:ext cx="1272712" cy="1409909"/>
              <a:chOff x="5707305" y="1353344"/>
              <a:chExt cx="1272712" cy="140990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FCCE704-02BB-41E0-919F-1E219CBEE3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7840" y="1737360"/>
                <a:ext cx="811280" cy="200351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A96FC5B-9F89-4243-B62A-E79E4A8420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6005" y="1918678"/>
                <a:ext cx="0" cy="7826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E9D228D-EC1B-421C-AB4B-8DC7D53B5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8321" y="1930108"/>
                <a:ext cx="351539" cy="43209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47484D7-D1C3-4441-B404-536D8DF04F9D}"/>
                      </a:ext>
                    </a:extLst>
                  </p:cNvPr>
                  <p:cNvSpPr txBox="1"/>
                  <p:nvPr/>
                </p:nvSpPr>
                <p:spPr>
                  <a:xfrm>
                    <a:off x="5707305" y="2393921"/>
                    <a:ext cx="4801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47484D7-D1C3-4441-B404-536D8DF04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7305" y="2393921"/>
                    <a:ext cx="48015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9E9F28B-C846-482E-B3B4-0718F58E7261}"/>
                      </a:ext>
                    </a:extLst>
                  </p:cNvPr>
                  <p:cNvSpPr txBox="1"/>
                  <p:nvPr/>
                </p:nvSpPr>
                <p:spPr>
                  <a:xfrm>
                    <a:off x="6499860" y="1353344"/>
                    <a:ext cx="4801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9E9F28B-C846-482E-B3B4-0718F58E72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9860" y="1353344"/>
                    <a:ext cx="48015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948CE46-C5A0-4612-91A3-288EFCC0CE41}"/>
                      </a:ext>
                    </a:extLst>
                  </p:cNvPr>
                  <p:cNvSpPr txBox="1"/>
                  <p:nvPr/>
                </p:nvSpPr>
                <p:spPr>
                  <a:xfrm>
                    <a:off x="6392824" y="1977549"/>
                    <a:ext cx="4801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948CE46-C5A0-4612-91A3-288EFCC0CE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2824" y="1977549"/>
                    <a:ext cx="48015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E3013E-F047-42AC-9213-ACF5E9984199}"/>
                </a:ext>
              </a:extLst>
            </p:cNvPr>
            <p:cNvGrpSpPr/>
            <p:nvPr/>
          </p:nvGrpSpPr>
          <p:grpSpPr>
            <a:xfrm>
              <a:off x="6230556" y="4770691"/>
              <a:ext cx="1759844" cy="1016215"/>
              <a:chOff x="2135414" y="6686620"/>
              <a:chExt cx="1759844" cy="1016215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1823820-8CA9-435E-95B9-22B2157D07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7202" y="6930842"/>
                <a:ext cx="436739" cy="222912"/>
              </a:xfrm>
              <a:prstGeom prst="straightConnector1">
                <a:avLst/>
              </a:prstGeom>
              <a:ln w="38100" cap="rnd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F86F050-905A-48ED-911B-9D2DA4BED4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7168" y="6924753"/>
                <a:ext cx="828626" cy="203012"/>
              </a:xfrm>
              <a:prstGeom prst="straightConnector1">
                <a:avLst/>
              </a:prstGeom>
              <a:ln w="38100" cap="rnd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3981076-F5AF-49E1-9B88-F2E812B06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5794" y="6926049"/>
                <a:ext cx="302415" cy="746963"/>
              </a:xfrm>
              <a:prstGeom prst="straightConnector1">
                <a:avLst/>
              </a:prstGeom>
              <a:ln w="38100" cap="rnd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32D7476-10E2-4145-B1C9-B35AD5A88C9D}"/>
                      </a:ext>
                    </a:extLst>
                  </p:cNvPr>
                  <p:cNvSpPr txBox="1"/>
                  <p:nvPr/>
                </p:nvSpPr>
                <p:spPr>
                  <a:xfrm>
                    <a:off x="3415101" y="6686620"/>
                    <a:ext cx="4801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32D7476-10E2-4145-B1C9-B35AD5A88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5101" y="6686620"/>
                    <a:ext cx="480157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F836509-ED55-415F-AA61-7DDD8DEF5711}"/>
                      </a:ext>
                    </a:extLst>
                  </p:cNvPr>
                  <p:cNvSpPr txBox="1"/>
                  <p:nvPr/>
                </p:nvSpPr>
                <p:spPr>
                  <a:xfrm>
                    <a:off x="2135414" y="7026259"/>
                    <a:ext cx="4801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F836509-ED55-415F-AA61-7DDD8DEF5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5414" y="7026259"/>
                    <a:ext cx="480157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6F34CA3-F2E2-4BF4-A696-5E368C9266E5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393" y="7333503"/>
                    <a:ext cx="4801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6F34CA3-F2E2-4BF4-A696-5E368C9266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393" y="7333503"/>
                    <a:ext cx="480157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81295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32E0-D346-404E-B307-47ECD6EE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75AE8-D80F-4DBB-96A8-1024D818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9A85-90B2-45F4-A411-60794C51DBF0}" type="datetime1">
              <a:rPr lang="en-US" smtClean="0"/>
              <a:t>4/6/2022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37E72-F7B8-4497-8E60-585E49C4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19-1A6C-4757-A88B-65483DD1A9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09F32-68DC-4698-A87E-02C8ECEB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ACL – </a:t>
            </a:r>
            <a:r>
              <a:rPr lang="en-US"/>
              <a:t>Inverted Pendulum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787B8FF-5D86-48AF-A194-DC31EC5B4CFA}"/>
              </a:ext>
            </a:extLst>
          </p:cNvPr>
          <p:cNvGrpSpPr/>
          <p:nvPr/>
        </p:nvGrpSpPr>
        <p:grpSpPr>
          <a:xfrm>
            <a:off x="336000" y="2340462"/>
            <a:ext cx="5360176" cy="3804794"/>
            <a:chOff x="1867413" y="1225063"/>
            <a:chExt cx="6426220" cy="45615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D052D62-49FE-4278-AF34-045AFBEAF33C}"/>
                </a:ext>
              </a:extLst>
            </p:cNvPr>
            <p:cNvGrpSpPr/>
            <p:nvPr/>
          </p:nvGrpSpPr>
          <p:grpSpPr>
            <a:xfrm>
              <a:off x="2344989" y="1225063"/>
              <a:ext cx="5948644" cy="3774404"/>
              <a:chOff x="2344989" y="1225063"/>
              <a:chExt cx="5948644" cy="3774404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1BCC1A08-2C01-4A98-ACEA-4D37E321D3C9}"/>
                  </a:ext>
                </a:extLst>
              </p:cNvPr>
              <p:cNvSpPr/>
              <p:nvPr/>
            </p:nvSpPr>
            <p:spPr>
              <a:xfrm rot="10030822">
                <a:off x="7510838" y="1269917"/>
                <a:ext cx="302094" cy="546732"/>
              </a:xfrm>
              <a:prstGeom prst="arc">
                <a:avLst>
                  <a:gd name="adj1" fmla="val 16634286"/>
                  <a:gd name="adj2" fmla="val 15761950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9E2C84B-74B5-4E60-8786-E4AE383F79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0020" y="1511114"/>
                <a:ext cx="1918798" cy="515215"/>
              </a:xfrm>
              <a:prstGeom prst="line">
                <a:avLst/>
              </a:prstGeom>
              <a:ln w="38100" cap="rnd">
                <a:solidFill>
                  <a:schemeClr val="bg1">
                    <a:lumMod val="75000"/>
                  </a:schemeClr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7745A18-9067-4C82-9E88-1F9E6104A91E}"/>
                  </a:ext>
                </a:extLst>
              </p:cNvPr>
              <p:cNvGrpSpPr/>
              <p:nvPr/>
            </p:nvGrpSpPr>
            <p:grpSpPr>
              <a:xfrm>
                <a:off x="2344989" y="1225063"/>
                <a:ext cx="5948644" cy="3774404"/>
                <a:chOff x="2344989" y="1225063"/>
                <a:chExt cx="5948644" cy="3774404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E3A2092D-51EC-4DD2-8D18-78A2945164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5774" y="2459259"/>
                      <a:ext cx="480157" cy="405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E3A2092D-51EC-4DD2-8D18-78A2945164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95774" y="2459259"/>
                      <a:ext cx="480157" cy="40588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1024F4C-9E71-4D1A-AE8E-78EC0782F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19375" y="1965485"/>
                  <a:ext cx="3476625" cy="853915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64196FBD-88EA-40C7-A927-137A4F0310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18355" y="1409558"/>
                  <a:ext cx="16681" cy="1981674"/>
                </a:xfrm>
                <a:prstGeom prst="line">
                  <a:avLst/>
                </a:prstGeom>
                <a:ln w="38100" cap="rnd">
                  <a:solidFill>
                    <a:schemeClr val="bg1">
                      <a:lumMod val="75000"/>
                    </a:schemeClr>
                  </a:solidFill>
                  <a:prstDash val="sysDash"/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9A0519C-16A9-46D0-B3F7-1C18E4680E24}"/>
                    </a:ext>
                  </a:extLst>
                </p:cNvPr>
                <p:cNvSpPr txBox="1"/>
                <p:nvPr/>
              </p:nvSpPr>
              <p:spPr>
                <a:xfrm rot="20819928">
                  <a:off x="5013526" y="2143835"/>
                  <a:ext cx="69670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ROD</a:t>
                  </a:r>
                  <a:endParaRPr lang="en-US" b="1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7B0F83A-C59D-4017-A25E-73734F9270E6}"/>
                    </a:ext>
                  </a:extLst>
                </p:cNvPr>
                <p:cNvSpPr/>
                <p:nvPr/>
              </p:nvSpPr>
              <p:spPr>
                <a:xfrm>
                  <a:off x="4826355" y="2140944"/>
                  <a:ext cx="193009" cy="193009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Left Brace 18">
                  <a:extLst>
                    <a:ext uri="{FF2B5EF4-FFF2-40B4-BE49-F238E27FC236}">
                      <a16:creationId xmlns:a16="http://schemas.microsoft.com/office/drawing/2014/main" id="{4E6BDD40-706F-48B2-8F55-B8EF0A2C66B1}"/>
                    </a:ext>
                  </a:extLst>
                </p:cNvPr>
                <p:cNvSpPr/>
                <p:nvPr/>
              </p:nvSpPr>
              <p:spPr>
                <a:xfrm rot="4509150">
                  <a:off x="3636260" y="1090017"/>
                  <a:ext cx="171381" cy="2237999"/>
                </a:xfrm>
                <a:prstGeom prst="leftBrace">
                  <a:avLst>
                    <a:gd name="adj1" fmla="val 78161"/>
                    <a:gd name="adj2" fmla="val 53576"/>
                  </a:avLst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Left Brace 19">
                  <a:extLst>
                    <a:ext uri="{FF2B5EF4-FFF2-40B4-BE49-F238E27FC236}">
                      <a16:creationId xmlns:a16="http://schemas.microsoft.com/office/drawing/2014/main" id="{2A024E50-BC60-44C8-BDAF-CB3B25AB15C5}"/>
                    </a:ext>
                  </a:extLst>
                </p:cNvPr>
                <p:cNvSpPr/>
                <p:nvPr/>
              </p:nvSpPr>
              <p:spPr>
                <a:xfrm rot="4509150">
                  <a:off x="4186642" y="-75084"/>
                  <a:ext cx="160544" cy="3432931"/>
                </a:xfrm>
                <a:prstGeom prst="leftBrace">
                  <a:avLst>
                    <a:gd name="adj1" fmla="val 78161"/>
                    <a:gd name="adj2" fmla="val 53576"/>
                  </a:avLst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00BE73DE-6357-4D77-B2B1-8374C35C85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27547" y="1798646"/>
                      <a:ext cx="480157" cy="3689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b="1" dirty="0"/>
                    </a:p>
                  </p:txBody>
                </p:sp>
              </mc:Choice>
              <mc:Fallback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00BE73DE-6357-4D77-B2B1-8374C35C855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27547" y="1798646"/>
                      <a:ext cx="480157" cy="36898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37AE1B7-4CE8-44A6-AEFE-AB2EA6E681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84270" y="1225063"/>
                      <a:ext cx="480157" cy="3689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b="1" dirty="0"/>
                    </a:p>
                  </p:txBody>
                </p:sp>
              </mc:Choice>
              <mc:Fallback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F37AE1B7-4CE8-44A6-AEFE-AB2EA6E681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4270" y="1225063"/>
                      <a:ext cx="480157" cy="36898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29DF0CB-4B2C-48A6-B3A9-8F34C165B9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52992" y="1766495"/>
                      <a:ext cx="480157" cy="3689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b="1" dirty="0"/>
                    </a:p>
                  </p:txBody>
                </p:sp>
              </mc:Choice>
              <mc:Fallback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A29DF0CB-4B2C-48A6-B3A9-8F34C165B9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52992" y="1766495"/>
                      <a:ext cx="480157" cy="36898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3FFDD05-FD89-46DF-8DFA-12E12CE7F4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36005" y="1930108"/>
                  <a:ext cx="1175383" cy="3060992"/>
                </a:xfrm>
                <a:prstGeom prst="line">
                  <a:avLst/>
                </a:prstGeom>
                <a:ln w="762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19EBECF7-D7F8-47EE-A1E0-CAF9AC8753B8}"/>
                    </a:ext>
                  </a:extLst>
                </p:cNvPr>
                <p:cNvSpPr/>
                <p:nvPr/>
              </p:nvSpPr>
              <p:spPr>
                <a:xfrm>
                  <a:off x="3796615" y="2525383"/>
                  <a:ext cx="302094" cy="546732"/>
                </a:xfrm>
                <a:prstGeom prst="arc">
                  <a:avLst>
                    <a:gd name="adj1" fmla="val 16634286"/>
                    <a:gd name="adj2" fmla="val 444398"/>
                  </a:avLst>
                </a:prstGeom>
                <a:ln w="28575">
                  <a:solidFill>
                    <a:srgbClr val="C0000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A02B91F-53DF-4766-9C0B-ECA1BEE1B7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1351" y="2819400"/>
                  <a:ext cx="605839" cy="0"/>
                </a:xfrm>
                <a:prstGeom prst="line">
                  <a:avLst/>
                </a:prstGeom>
                <a:ln w="15875" cap="rnd">
                  <a:solidFill>
                    <a:srgbClr val="C0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92353E0-18DB-4D72-B6B3-26A9E05B01F8}"/>
                    </a:ext>
                  </a:extLst>
                </p:cNvPr>
                <p:cNvSpPr/>
                <p:nvPr/>
              </p:nvSpPr>
              <p:spPr>
                <a:xfrm>
                  <a:off x="6738767" y="3675728"/>
                  <a:ext cx="193009" cy="193009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E2866A-A22E-4631-B7C2-DC6B4C7B7B18}"/>
                    </a:ext>
                  </a:extLst>
                </p:cNvPr>
                <p:cNvSpPr txBox="1"/>
                <p:nvPr/>
              </p:nvSpPr>
              <p:spPr>
                <a:xfrm rot="4144286">
                  <a:off x="5781740" y="3201717"/>
                  <a:ext cx="1471728" cy="3689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PENDULUM</a:t>
                  </a:r>
                  <a:endParaRPr lang="en-US" b="1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E7133845-2099-441A-8E90-B51F5B8FAA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5368" y="3484324"/>
                      <a:ext cx="480157" cy="3921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b="1" dirty="0"/>
                    </a:p>
                  </p:txBody>
                </p:sp>
              </mc:Choice>
              <mc:Fallback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E7133845-2099-441A-8E90-B51F5B8FAA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85368" y="3484324"/>
                      <a:ext cx="480157" cy="39212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" name="Left Brace 36">
                  <a:extLst>
                    <a:ext uri="{FF2B5EF4-FFF2-40B4-BE49-F238E27FC236}">
                      <a16:creationId xmlns:a16="http://schemas.microsoft.com/office/drawing/2014/main" id="{EA060798-D373-43DD-8A43-2B7760433F48}"/>
                    </a:ext>
                  </a:extLst>
                </p:cNvPr>
                <p:cNvSpPr/>
                <p:nvPr/>
              </p:nvSpPr>
              <p:spPr>
                <a:xfrm rot="9535205">
                  <a:off x="7034475" y="1721332"/>
                  <a:ext cx="177294" cy="1946534"/>
                </a:xfrm>
                <a:prstGeom prst="leftBrace">
                  <a:avLst>
                    <a:gd name="adj1" fmla="val 78161"/>
                    <a:gd name="adj2" fmla="val 53576"/>
                  </a:avLst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C9C9ECB2-5A1E-40B4-837C-334EF13466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17204" y="2402831"/>
                      <a:ext cx="480157" cy="3921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b="1" dirty="0"/>
                    </a:p>
                  </p:txBody>
                </p:sp>
              </mc:Choice>
              <mc:Fallback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C9C9ECB2-5A1E-40B4-837C-334EF13466D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17204" y="2402831"/>
                      <a:ext cx="480157" cy="39212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3EDB66FE-9FA4-4C99-B7C6-8107CDF761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13476" y="2767367"/>
                      <a:ext cx="480157" cy="3921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b="1" dirty="0"/>
                    </a:p>
                  </p:txBody>
                </p:sp>
              </mc:Choice>
              <mc:Fallback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3EDB66FE-9FA4-4C99-B7C6-8107CDF761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13476" y="2767367"/>
                      <a:ext cx="480157" cy="39212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Left Brace 39">
                  <a:extLst>
                    <a:ext uri="{FF2B5EF4-FFF2-40B4-BE49-F238E27FC236}">
                      <a16:creationId xmlns:a16="http://schemas.microsoft.com/office/drawing/2014/main" id="{DE12E4CF-91D2-4764-8DFF-A51B2221F6C1}"/>
                    </a:ext>
                  </a:extLst>
                </p:cNvPr>
                <p:cNvSpPr/>
                <p:nvPr/>
              </p:nvSpPr>
              <p:spPr>
                <a:xfrm rot="9451474">
                  <a:off x="7768795" y="1506543"/>
                  <a:ext cx="157689" cy="3326278"/>
                </a:xfrm>
                <a:prstGeom prst="leftBrace">
                  <a:avLst>
                    <a:gd name="adj1" fmla="val 78161"/>
                    <a:gd name="adj2" fmla="val 53576"/>
                  </a:avLst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E404ABD-0420-4802-ACAE-039776D9D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1305" y="2738006"/>
                  <a:ext cx="18165" cy="2261461"/>
                </a:xfrm>
                <a:prstGeom prst="line">
                  <a:avLst/>
                </a:prstGeom>
                <a:ln w="15875" cap="rnd">
                  <a:solidFill>
                    <a:srgbClr val="C0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7AA2619-4299-49E3-B2B2-1638FA70A9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83517" y="4553661"/>
                      <a:ext cx="480157" cy="405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oMath>
                        </m:oMathPara>
                      </a14:m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7AA2619-4299-49E3-B2B2-1638FA70A9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83517" y="4553661"/>
                      <a:ext cx="480157" cy="4058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3" name="Arc 42">
                  <a:extLst>
                    <a:ext uri="{FF2B5EF4-FFF2-40B4-BE49-F238E27FC236}">
                      <a16:creationId xmlns:a16="http://schemas.microsoft.com/office/drawing/2014/main" id="{B0DEE49E-3131-4640-8230-30E0A7576186}"/>
                    </a:ext>
                  </a:extLst>
                </p:cNvPr>
                <p:cNvSpPr/>
                <p:nvPr/>
              </p:nvSpPr>
              <p:spPr>
                <a:xfrm rot="5400000">
                  <a:off x="2467308" y="1221143"/>
                  <a:ext cx="302094" cy="546732"/>
                </a:xfrm>
                <a:prstGeom prst="arc">
                  <a:avLst>
                    <a:gd name="adj1" fmla="val 16634286"/>
                    <a:gd name="adj2" fmla="val 15761950"/>
                  </a:avLst>
                </a:prstGeom>
                <a:ln w="28575">
                  <a:solidFill>
                    <a:schemeClr val="bg1">
                      <a:lumMod val="50000"/>
                    </a:schemeClr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3A5AC325-FD89-440A-AE84-F725F56C6CA3}"/>
                    </a:ext>
                  </a:extLst>
                </p:cNvPr>
                <p:cNvSpPr/>
                <p:nvPr/>
              </p:nvSpPr>
              <p:spPr>
                <a:xfrm rot="5400000">
                  <a:off x="5890709" y="3420496"/>
                  <a:ext cx="579299" cy="1917253"/>
                </a:xfrm>
                <a:prstGeom prst="arc">
                  <a:avLst>
                    <a:gd name="adj1" fmla="val 16634286"/>
                    <a:gd name="adj2" fmla="val 444398"/>
                  </a:avLst>
                </a:prstGeom>
                <a:ln w="28575">
                  <a:solidFill>
                    <a:srgbClr val="C0000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84BCD7-C96E-4290-AA2E-DC4D4B5011D7}"/>
                </a:ext>
              </a:extLst>
            </p:cNvPr>
            <p:cNvGrpSpPr/>
            <p:nvPr/>
          </p:nvGrpSpPr>
          <p:grpSpPr>
            <a:xfrm>
              <a:off x="1867413" y="1983139"/>
              <a:ext cx="1809295" cy="1457967"/>
              <a:chOff x="1867413" y="1983139"/>
              <a:chExt cx="1809295" cy="145796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604980E-79CE-4466-9CE7-3E3F36F2F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7945" y="2819400"/>
                <a:ext cx="920115" cy="381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73032B5-CCAD-4BD5-AFB7-BF49CC5D7A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8860" y="2800350"/>
                <a:ext cx="329565" cy="54483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3121EF0-C729-4CB2-BE29-7CEEBBD61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8900" y="2076450"/>
                <a:ext cx="9525" cy="74295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F9DF1EE-8D55-4E1E-A190-DDAABFB9357A}"/>
                      </a:ext>
                    </a:extLst>
                  </p:cNvPr>
                  <p:cNvSpPr txBox="1"/>
                  <p:nvPr/>
                </p:nvSpPr>
                <p:spPr>
                  <a:xfrm>
                    <a:off x="1867413" y="3072118"/>
                    <a:ext cx="480157" cy="368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F9DF1EE-8D55-4E1E-A190-DDAABFB935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7413" y="3072118"/>
                    <a:ext cx="480157" cy="36898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F4B49AB-0AD7-41BC-9A27-F6D57F79AD74}"/>
                      </a:ext>
                    </a:extLst>
                  </p:cNvPr>
                  <p:cNvSpPr txBox="1"/>
                  <p:nvPr/>
                </p:nvSpPr>
                <p:spPr>
                  <a:xfrm>
                    <a:off x="3196551" y="2822256"/>
                    <a:ext cx="480157" cy="368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F4B49AB-0AD7-41BC-9A27-F6D57F79AD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6551" y="2822256"/>
                    <a:ext cx="480157" cy="3689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9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8F6205-E357-4F6B-9696-5F37B242D2CC}"/>
                      </a:ext>
                    </a:extLst>
                  </p:cNvPr>
                  <p:cNvSpPr txBox="1"/>
                  <p:nvPr/>
                </p:nvSpPr>
                <p:spPr>
                  <a:xfrm>
                    <a:off x="2134197" y="1983139"/>
                    <a:ext cx="480157" cy="368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B8F6205-E357-4F6B-9696-5F37B242D2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4197" y="1983139"/>
                    <a:ext cx="480157" cy="36898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2CD851-8672-4A0B-8FA9-07752E7B6645}"/>
                </a:ext>
              </a:extLst>
            </p:cNvPr>
            <p:cNvGrpSpPr/>
            <p:nvPr/>
          </p:nvGrpSpPr>
          <p:grpSpPr>
            <a:xfrm>
              <a:off x="5680286" y="1381354"/>
              <a:ext cx="1268130" cy="1325210"/>
              <a:chOff x="5660990" y="1376080"/>
              <a:chExt cx="1268130" cy="1325210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FCCE704-02BB-41E0-919F-1E219CBEE3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7840" y="1737360"/>
                <a:ext cx="811280" cy="200351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A96FC5B-9F89-4243-B62A-E79E4A8420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6005" y="1918678"/>
                <a:ext cx="0" cy="78261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E9D228D-EC1B-421C-AB4B-8DC7D53B5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8321" y="1930108"/>
                <a:ext cx="351539" cy="43209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47484D7-D1C3-4441-B404-536D8DF04F9D}"/>
                      </a:ext>
                    </a:extLst>
                  </p:cNvPr>
                  <p:cNvSpPr txBox="1"/>
                  <p:nvPr/>
                </p:nvSpPr>
                <p:spPr>
                  <a:xfrm>
                    <a:off x="5660990" y="2293894"/>
                    <a:ext cx="480157" cy="368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47484D7-D1C3-4441-B404-536D8DF04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0990" y="2293894"/>
                    <a:ext cx="480157" cy="36898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9E9F28B-C846-482E-B3B4-0718F58E7261}"/>
                      </a:ext>
                    </a:extLst>
                  </p:cNvPr>
                  <p:cNvSpPr txBox="1"/>
                  <p:nvPr/>
                </p:nvSpPr>
                <p:spPr>
                  <a:xfrm>
                    <a:off x="6377109" y="1376080"/>
                    <a:ext cx="480157" cy="368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9E9F28B-C846-482E-B3B4-0718F58E72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7109" y="1376080"/>
                    <a:ext cx="480157" cy="36898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948CE46-C5A0-4612-91A3-288EFCC0CE41}"/>
                      </a:ext>
                    </a:extLst>
                  </p:cNvPr>
                  <p:cNvSpPr txBox="1"/>
                  <p:nvPr/>
                </p:nvSpPr>
                <p:spPr>
                  <a:xfrm>
                    <a:off x="6346814" y="1874828"/>
                    <a:ext cx="480157" cy="368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948CE46-C5A0-4612-91A3-288EFCC0CE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6814" y="1874828"/>
                    <a:ext cx="480157" cy="36898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7E3013E-F047-42AC-9213-ACF5E9984199}"/>
                </a:ext>
              </a:extLst>
            </p:cNvPr>
            <p:cNvGrpSpPr/>
            <p:nvPr/>
          </p:nvGrpSpPr>
          <p:grpSpPr>
            <a:xfrm>
              <a:off x="6230556" y="4806605"/>
              <a:ext cx="1849599" cy="979959"/>
              <a:chOff x="2135414" y="6722534"/>
              <a:chExt cx="1849599" cy="97995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1823820-8CA9-435E-95B9-22B2157D07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7202" y="6930842"/>
                <a:ext cx="436739" cy="222912"/>
              </a:xfrm>
              <a:prstGeom prst="straightConnector1">
                <a:avLst/>
              </a:prstGeom>
              <a:ln w="38100" cap="rnd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F86F050-905A-48ED-911B-9D2DA4BED4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7168" y="6924753"/>
                <a:ext cx="828626" cy="203012"/>
              </a:xfrm>
              <a:prstGeom prst="straightConnector1">
                <a:avLst/>
              </a:prstGeom>
              <a:ln w="38100" cap="rnd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3981076-F5AF-49E1-9B88-F2E812B06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5794" y="6926049"/>
                <a:ext cx="302415" cy="746963"/>
              </a:xfrm>
              <a:prstGeom prst="straightConnector1">
                <a:avLst/>
              </a:prstGeom>
              <a:ln w="38100" cap="rnd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32D7476-10E2-4145-B1C9-B35AD5A88C9D}"/>
                      </a:ext>
                    </a:extLst>
                  </p:cNvPr>
                  <p:cNvSpPr txBox="1"/>
                  <p:nvPr/>
                </p:nvSpPr>
                <p:spPr>
                  <a:xfrm>
                    <a:off x="3504856" y="6722534"/>
                    <a:ext cx="480157" cy="368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32D7476-10E2-4145-B1C9-B35AD5A88C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4856" y="6722534"/>
                    <a:ext cx="480157" cy="36898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F836509-ED55-415F-AA61-7DDD8DEF5711}"/>
                      </a:ext>
                    </a:extLst>
                  </p:cNvPr>
                  <p:cNvSpPr txBox="1"/>
                  <p:nvPr/>
                </p:nvSpPr>
                <p:spPr>
                  <a:xfrm>
                    <a:off x="2135414" y="7026259"/>
                    <a:ext cx="480157" cy="368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F836509-ED55-415F-AA61-7DDD8DEF5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5414" y="7026259"/>
                    <a:ext cx="480157" cy="36898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6F34CA3-F2E2-4BF4-A696-5E368C9266E5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393" y="7333505"/>
                    <a:ext cx="480157" cy="368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6F34CA3-F2E2-4BF4-A696-5E368C9266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9393" y="7333505"/>
                    <a:ext cx="480157" cy="36898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3817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1F157C-FCCB-45F1-B7BE-21F416CC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9A85-90B2-45F4-A411-60794C51DBF0}" type="datetime1">
              <a:rPr lang="en-US" smtClean="0"/>
              <a:t>4/6/2022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AC942-44E3-495B-9754-6CC9ED7B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19-1A6C-4757-A88B-65483DD1A98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9198D-35EB-40DC-A487-450DFDE9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ACL – </a:t>
            </a:r>
            <a:r>
              <a:rPr lang="en-US" dirty="0"/>
              <a:t>Inverted Pendulum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F47C9-98B3-49E1-AB75-B4E883A8B071}"/>
              </a:ext>
            </a:extLst>
          </p:cNvPr>
          <p:cNvSpPr txBox="1"/>
          <p:nvPr/>
        </p:nvSpPr>
        <p:spPr>
          <a:xfrm>
            <a:off x="1835751" y="2231599"/>
            <a:ext cx="852049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FEFBF3"/>
                </a:solidFill>
              </a:rPr>
              <a:t>SYSTEM IDENTIFICATION</a:t>
            </a:r>
            <a:endParaRPr lang="en-US" sz="8000" b="1" dirty="0">
              <a:solidFill>
                <a:srgbClr val="FEFB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8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6B252-628F-430D-8566-C125F549F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9A85-90B2-45F4-A411-60794C51DBF0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D3453-BB5F-49FD-8CB6-3F9F4428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19-1A6C-4757-A88B-65483DD1A98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1F31D-62B2-43DE-9B98-2A11974B069C}"/>
              </a:ext>
            </a:extLst>
          </p:cNvPr>
          <p:cNvSpPr txBox="1"/>
          <p:nvPr/>
        </p:nvSpPr>
        <p:spPr>
          <a:xfrm>
            <a:off x="1835751" y="2231599"/>
            <a:ext cx="852049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FEFBF3"/>
                </a:solidFill>
              </a:rPr>
              <a:t>SIMULATOR</a:t>
            </a:r>
          </a:p>
          <a:p>
            <a:pPr algn="ctr"/>
            <a:r>
              <a:rPr lang="en-US" sz="6000" b="1" dirty="0">
                <a:solidFill>
                  <a:srgbClr val="FEFBF3"/>
                </a:solidFill>
              </a:rPr>
              <a:t>DESIGN</a:t>
            </a:r>
            <a:endParaRPr lang="en-US" sz="8000" b="1" dirty="0">
              <a:solidFill>
                <a:srgbClr val="FEFBF3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CEFC4A2-ECD8-4972-B0AC-F91467AA4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3326" y="6516603"/>
            <a:ext cx="4114800" cy="289381"/>
          </a:xfrm>
        </p:spPr>
        <p:txBody>
          <a:bodyPr/>
          <a:lstStyle/>
          <a:p>
            <a:r>
              <a:rPr lang="it-IT" dirty="0"/>
              <a:t>ACL – </a:t>
            </a:r>
            <a:r>
              <a:rPr lang="en-US" dirty="0"/>
              <a:t>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251067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6B252-628F-430D-8566-C125F549F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9A85-90B2-45F4-A411-60794C51DBF0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D3453-BB5F-49FD-8CB6-3F9F4428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C619-1A6C-4757-A88B-65483DD1A98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1F31D-62B2-43DE-9B98-2A11974B069C}"/>
              </a:ext>
            </a:extLst>
          </p:cNvPr>
          <p:cNvSpPr txBox="1"/>
          <p:nvPr/>
        </p:nvSpPr>
        <p:spPr>
          <a:xfrm>
            <a:off x="1835751" y="2231599"/>
            <a:ext cx="852049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FEFBF3"/>
                </a:solidFill>
              </a:rPr>
              <a:t>CONTROLLER</a:t>
            </a:r>
          </a:p>
          <a:p>
            <a:pPr algn="ctr"/>
            <a:r>
              <a:rPr lang="en-US" sz="6000" b="1" dirty="0">
                <a:solidFill>
                  <a:srgbClr val="FEFBF3"/>
                </a:solidFill>
              </a:rPr>
              <a:t>DESIGN</a:t>
            </a:r>
            <a:endParaRPr lang="en-US" sz="8000" b="1" dirty="0">
              <a:solidFill>
                <a:srgbClr val="FEFBF3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2A0DC24-CA0F-4086-89D8-3A4A09E1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3326" y="6516603"/>
            <a:ext cx="4114800" cy="289381"/>
          </a:xfrm>
        </p:spPr>
        <p:txBody>
          <a:bodyPr/>
          <a:lstStyle/>
          <a:p>
            <a:r>
              <a:rPr lang="it-IT" dirty="0"/>
              <a:t>ACL – </a:t>
            </a:r>
            <a:r>
              <a:rPr lang="en-US" dirty="0"/>
              <a:t>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4145084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olimi">
      <a:dk1>
        <a:sysClr val="windowText" lastClr="000000"/>
      </a:dk1>
      <a:lt1>
        <a:sysClr val="window" lastClr="FFFFFF"/>
      </a:lt1>
      <a:dk2>
        <a:srgbClr val="0F2C53"/>
      </a:dk2>
      <a:lt2>
        <a:srgbClr val="728FA5"/>
      </a:lt2>
      <a:accent1>
        <a:srgbClr val="0F2C53"/>
      </a:accent1>
      <a:accent2>
        <a:srgbClr val="33769F"/>
      </a:accent2>
      <a:accent3>
        <a:srgbClr val="A5A5A5"/>
      </a:accent3>
      <a:accent4>
        <a:srgbClr val="E3E9ED"/>
      </a:accent4>
      <a:accent5>
        <a:srgbClr val="ED7D31"/>
      </a:accent5>
      <a:accent6>
        <a:srgbClr val="70AD47"/>
      </a:accent6>
      <a:hlink>
        <a:srgbClr val="0563C1"/>
      </a:hlink>
      <a:folHlink>
        <a:srgbClr val="954F72"/>
      </a:folHlink>
    </a:clrScheme>
    <a:fontScheme name="Move">
      <a:majorFont>
        <a:latin typeface="Malgun Gothic Semilight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83E5D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C00000"/>
          </a:solidFill>
          <a:tailEnd type="none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24913CF3672FB4ABCDD023AFBB70B80" ma:contentTypeVersion="11" ma:contentTypeDescription="Creare un nuovo documento." ma:contentTypeScope="" ma:versionID="5a4f767f59777f02c1690324eb5ae43d">
  <xsd:schema xmlns:xsd="http://www.w3.org/2001/XMLSchema" xmlns:xs="http://www.w3.org/2001/XMLSchema" xmlns:p="http://schemas.microsoft.com/office/2006/metadata/properties" xmlns:ns2="70da498d-c572-4edd-93e8-f48d982f20fc" targetNamespace="http://schemas.microsoft.com/office/2006/metadata/properties" ma:root="true" ma:fieldsID="cf52c288a2f80be433c1710e7d18dee3" ns2:_="">
    <xsd:import namespace="70da498d-c572-4edd-93e8-f48d982f2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da498d-c572-4edd-93e8-f48d982f20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F922C9-CD4B-4CF6-946C-A4072A055DEA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70da498d-c572-4edd-93e8-f48d982f20fc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45F263-3A76-4093-955F-F9FE865E41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BA03DF-3D8A-4443-9BCF-14492B06F440}">
  <ds:schemaRefs>
    <ds:schemaRef ds:uri="70da498d-c572-4edd-93e8-f48d982f20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111</Words>
  <Application>Microsoft Office PowerPoint</Application>
  <PresentationFormat>Widescreen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Malgun Gothic</vt:lpstr>
      <vt:lpstr>Malgun Gothic Semilight</vt:lpstr>
      <vt:lpstr>Arial</vt:lpstr>
      <vt:lpstr>Calibri</vt:lpstr>
      <vt:lpstr>Cambria Math</vt:lpstr>
      <vt:lpstr>Wingdings</vt:lpstr>
      <vt:lpstr>Tema di Office</vt:lpstr>
      <vt:lpstr>Automation and Control Laboratory</vt:lpstr>
      <vt:lpstr>System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papa</dc:creator>
  <cp:lastModifiedBy>Giacomo Delcaro</cp:lastModifiedBy>
  <cp:revision>38</cp:revision>
  <dcterms:created xsi:type="dcterms:W3CDTF">2020-03-30T07:48:44Z</dcterms:created>
  <dcterms:modified xsi:type="dcterms:W3CDTF">2022-04-06T21:19:39Z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0x010100724913CF3672FB4ABCDD023AFBB70B80</vt:lpwstr>
  </property>
</Properties>
</file>